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6" r:id="rId2"/>
    <p:sldId id="395" r:id="rId3"/>
    <p:sldId id="396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F7F09-3DAF-E0D1-058F-B453629E4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E37DD3F-6C7A-8609-64AE-8914672461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C8CEF12-B07B-7B50-150A-3B307FC3D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33DA80F-C9A4-8EEE-C54C-14837BDD8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92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4C984-0E1D-4A10-95A7-F2C430C80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350E062-118E-2D67-2A5A-430EED62B6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CDCAE78-6EB5-CB02-A5D8-E6FDB2BF4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730BA72-F39E-A87E-E64D-12C71E75DE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628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(2026.2.1)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2026.02.01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어지영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45836-1DEC-79E6-9AD8-548334894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51BC8E-0E2C-A510-994D-FE2D451B064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개인별예약관리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F50ED7-B8F7-26A5-C8D0-B1EC78599EC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8070578-6EAC-FD67-01D3-A4408806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27CE9F-2765-97DD-99A1-38793127436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어지영   검수날짜</a:t>
            </a:r>
            <a:r>
              <a:rPr lang="en-US" altLang="ko-KR" sz="1200" dirty="0"/>
              <a:t> : 2026.2.1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DB9B5F4-B578-D8C8-2233-95477F92F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53731"/>
              </p:ext>
            </p:extLst>
          </p:nvPr>
        </p:nvGraphicFramePr>
        <p:xfrm>
          <a:off x="7869382" y="852390"/>
          <a:ext cx="4259263" cy="488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263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0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490815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상담하기 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상담비고를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입력하고 저장해도 입력이 안됨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입력자료가 없어짐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2DA1356-55A7-43CF-E494-0501309F9116}"/>
              </a:ext>
            </a:extLst>
          </p:cNvPr>
          <p:cNvSpPr txBox="1"/>
          <p:nvPr/>
        </p:nvSpPr>
        <p:spPr>
          <a:xfrm>
            <a:off x="545306" y="852391"/>
            <a:ext cx="61007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dirty="0">
                <a:solidFill>
                  <a:srgbClr val="FF0000"/>
                </a:solidFill>
              </a:rPr>
              <a:t>http://erp.elegancetour.co.kr/niabbs5/erp.php?inc=menu040/reserve_info&amp;code=202602011218248804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D7A97E1-CAB1-A474-9E01-3C4AB12C56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13" y="1733550"/>
            <a:ext cx="7309492" cy="400050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9428085" y="1846555"/>
            <a:ext cx="1925715" cy="417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(26.02.03)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91880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35B69-ECAE-3C80-A28F-2C103C2C1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D98E33-967A-BE30-B87A-929B22B9610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개인별예약관리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285728-816D-5AF2-A1F2-8D439F7CE29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AFD1A3A-AF3E-AE3A-7C6D-3708E015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560D76DA-285E-9C65-CA83-0CE09A868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566472"/>
              </p:ext>
            </p:extLst>
          </p:nvPr>
        </p:nvGraphicFramePr>
        <p:xfrm>
          <a:off x="7869382" y="852390"/>
          <a:ext cx="4259263" cy="488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263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0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490815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 </a:t>
                      </a:r>
                      <a:r>
                        <a:rPr lang="en-US" altLang="ko-KR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예약관리의 검색항목은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상품명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예약자명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예약자아이디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예약자휴대폰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예약번호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+mj-ea"/>
                        <a:buAutoNum type="circleNumDbPlain"/>
                      </a:pP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예약 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현 </a:t>
                      </a:r>
                      <a:r>
                        <a:rPr lang="en-US" altLang="ko-KR" sz="12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에서는 </a:t>
                      </a:r>
                      <a:r>
                        <a:rPr lang="ko-KR" altLang="en-US" sz="1800" b="1" u="none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유입채널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) 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누락됨</a:t>
                      </a:r>
                      <a:endParaRPr lang="en-US" altLang="ko-KR" sz="1200" b="1" u="none" dirty="0">
                        <a:solidFill>
                          <a:srgbClr val="7030A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수정사항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검색항목에서 누락된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현 </a:t>
                      </a:r>
                      <a:r>
                        <a:rPr lang="en-US" altLang="ko-KR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에서는 유입채널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)”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항목을 추가할 것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매우 중요하게 검색하는 것임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D25EA8A-06A8-45AA-52A9-A48157753237}"/>
              </a:ext>
            </a:extLst>
          </p:cNvPr>
          <p:cNvSpPr txBox="1"/>
          <p:nvPr/>
        </p:nvSpPr>
        <p:spPr>
          <a:xfrm>
            <a:off x="545306" y="852391"/>
            <a:ext cx="61007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http://erp.elegancetour.co.kr/niabbs5/erp.php?inc=menu040/sub4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6A6708-99E0-92D4-526D-A0B2BF62A9E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어지영   검수날짜</a:t>
            </a:r>
            <a:r>
              <a:rPr lang="en-US" altLang="ko-KR" sz="1200" dirty="0"/>
              <a:t> : 2026.2.1</a:t>
            </a:r>
            <a:endParaRPr lang="ko-KR" altLang="en-US" sz="1200" dirty="0"/>
          </a:p>
        </p:txBody>
      </p:sp>
      <p:pic>
        <p:nvPicPr>
          <p:cNvPr id="11" name="그림 10" descr="텍스트, 번호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2FEC976-AA9F-DA28-717F-9A01BC633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5" y="1569191"/>
            <a:ext cx="7614945" cy="2732871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C5F0D8D6-6002-381F-359B-36F4F6692BAB}"/>
              </a:ext>
            </a:extLst>
          </p:cNvPr>
          <p:cNvSpPr/>
          <p:nvPr/>
        </p:nvSpPr>
        <p:spPr>
          <a:xfrm>
            <a:off x="3818373" y="3748036"/>
            <a:ext cx="1196261" cy="130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9669497" y="4526685"/>
            <a:ext cx="1925715" cy="417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smtClean="0"/>
              <a:t>(26.02.02)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0621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118</Words>
  <Application>Microsoft Office PowerPoint</Application>
  <PresentationFormat>와이드스크린</PresentationFormat>
  <Paragraphs>36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94</cp:revision>
  <dcterms:created xsi:type="dcterms:W3CDTF">2025-11-14T06:29:01Z</dcterms:created>
  <dcterms:modified xsi:type="dcterms:W3CDTF">2026-02-03T02:46:45Z</dcterms:modified>
</cp:coreProperties>
</file>