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96" r:id="rId2"/>
    <p:sldId id="39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E7826"/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734D-4F10-B7D7-F2E1-36729C0E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4096FA6-7BF2-FFBF-1DB7-F57E6E80C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4B87020-A268-AA11-EF0E-EBE76708B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3BE933C-CB98-D2ED-35FE-B3341666B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79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734D-4F10-B7D7-F2E1-36729C0E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4096FA6-7BF2-FFBF-1DB7-F57E6E80C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4B87020-A268-AA11-EF0E-EBE76708B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3BE933C-CB98-D2ED-35FE-B3341666B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7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BFDB-0A83-3570-9D9C-14836116C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BCB880-027E-B713-6DCB-2D0C10B09AB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예약화면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상품별예약현황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BBA302-3D21-3724-7294-609DB9C1DCD7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02E53A-97DF-A470-44B7-B784F64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363A56-C931-474A-E4DE-8E1E828CE4A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어지영   검수날짜</a:t>
            </a:r>
            <a:r>
              <a:rPr lang="en-US" altLang="ko-KR" sz="1200" dirty="0"/>
              <a:t> : 2026.2.1</a:t>
            </a:r>
            <a:endParaRPr lang="ko-KR" alt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986E20-409A-61ED-0100-53B992B7788D}"/>
              </a:ext>
            </a:extLst>
          </p:cNvPr>
          <p:cNvSpPr txBox="1"/>
          <p:nvPr/>
        </p:nvSpPr>
        <p:spPr>
          <a:xfrm>
            <a:off x="7733225" y="1580350"/>
            <a:ext cx="3785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</a:t>
            </a:r>
            <a:r>
              <a:rPr lang="ko-KR" altLang="en-US" dirty="0"/>
              <a:t> 검색조건 </a:t>
            </a:r>
            <a:r>
              <a:rPr lang="en-US" altLang="ko-KR" dirty="0"/>
              <a:t>:</a:t>
            </a:r>
            <a:r>
              <a:rPr lang="ko-KR" altLang="en-US" dirty="0"/>
              <a:t>예약인원이 있는 출발일자만 검색되어야 한다</a:t>
            </a:r>
            <a:endParaRPr lang="en-US" altLang="ko-KR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631D74-5821-0362-CAB4-33E8CE56476F}"/>
              </a:ext>
            </a:extLst>
          </p:cNvPr>
          <p:cNvSpPr txBox="1"/>
          <p:nvPr/>
        </p:nvSpPr>
        <p:spPr>
          <a:xfrm>
            <a:off x="7735839" y="2790840"/>
            <a:ext cx="39083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검색 항목에서 담당자 </a:t>
            </a:r>
            <a:r>
              <a:rPr lang="ko-KR" altLang="en-US" dirty="0" err="1"/>
              <a:t>조회시</a:t>
            </a:r>
            <a:r>
              <a:rPr lang="ko-KR" altLang="en-US" dirty="0"/>
              <a:t> </a:t>
            </a:r>
            <a:r>
              <a:rPr lang="en-US" altLang="ko-KR" dirty="0"/>
              <a:t>err </a:t>
            </a:r>
            <a:r>
              <a:rPr lang="ko-KR" altLang="en-US" dirty="0"/>
              <a:t>발생 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>
                <a:sym typeface="Wingdings" panose="05000000000000000000" pitchFamily="2" charset="2"/>
              </a:rPr>
              <a:t> 1, 2</a:t>
            </a:r>
            <a:r>
              <a:rPr lang="ko-KR" altLang="en-US" dirty="0">
                <a:sym typeface="Wingdings" panose="05000000000000000000" pitchFamily="2" charset="2"/>
              </a:rPr>
              <a:t>항목은 전 </a:t>
            </a:r>
            <a:r>
              <a:rPr lang="en-US" altLang="ko-KR" dirty="0" err="1">
                <a:sym typeface="Wingdings" panose="05000000000000000000" pitchFamily="2" charset="2"/>
              </a:rPr>
              <a:t>erp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ko-KR" altLang="en-US" dirty="0">
                <a:sym typeface="Wingdings" panose="05000000000000000000" pitchFamily="2" charset="2"/>
              </a:rPr>
              <a:t>실현되는 기능임</a:t>
            </a:r>
            <a:endParaRPr lang="en-US" altLang="ko-KR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1A5A617D-B83B-CA69-59D7-220F54B71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77" y="709662"/>
            <a:ext cx="7229475" cy="5646688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8735627" y="4003830"/>
            <a:ext cx="2782864" cy="435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처리완료</a:t>
            </a:r>
          </a:p>
        </p:txBody>
      </p:sp>
    </p:spTree>
    <p:extLst>
      <p:ext uri="{BB962C8B-B14F-4D97-AF65-F5344CB8AC3E}">
        <p14:creationId xmlns:p14="http://schemas.microsoft.com/office/powerpoint/2010/main" val="42755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BFDB-0A83-3570-9D9C-14836116C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BCB880-027E-B713-6DCB-2D0C10B09AB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예약화면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 err="1">
                <a:solidFill>
                  <a:schemeClr val="bg1"/>
                </a:solidFill>
              </a:rPr>
              <a:t>가이드별예약현황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BBA302-3D21-3724-7294-609DB9C1DCD7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/>
              <a:t>http://erp.elegancetour.co.kr/niabbs5/erp.php?inc=menu040/sub4_guide_yeyag_list</a:t>
            </a:r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02E53A-97DF-A470-44B7-B784F64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363A56-C931-474A-E4DE-8E1E828CE4A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어지영   검수날짜</a:t>
            </a:r>
            <a:r>
              <a:rPr lang="en-US" altLang="ko-KR" sz="1200" dirty="0"/>
              <a:t> : 2026.2.1</a:t>
            </a:r>
            <a:endParaRPr lang="ko-KR" alt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986E20-409A-61ED-0100-53B992B7788D}"/>
              </a:ext>
            </a:extLst>
          </p:cNvPr>
          <p:cNvSpPr txBox="1"/>
          <p:nvPr/>
        </p:nvSpPr>
        <p:spPr>
          <a:xfrm>
            <a:off x="7733225" y="1580350"/>
            <a:ext cx="3785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</a:t>
            </a:r>
            <a:r>
              <a:rPr lang="ko-KR" altLang="en-US" dirty="0"/>
              <a:t> 전 </a:t>
            </a:r>
            <a:r>
              <a:rPr lang="en-US" altLang="ko-KR" dirty="0" err="1"/>
              <a:t>erp</a:t>
            </a:r>
            <a:r>
              <a:rPr lang="ko-KR" altLang="en-US" dirty="0"/>
              <a:t>에서는</a:t>
            </a:r>
            <a:r>
              <a:rPr lang="en-US" altLang="ko-KR" dirty="0"/>
              <a:t> </a:t>
            </a:r>
            <a:r>
              <a:rPr lang="ko-KR" altLang="en-US" dirty="0"/>
              <a:t>가이드</a:t>
            </a:r>
            <a:r>
              <a:rPr lang="en-US" altLang="ko-KR" dirty="0"/>
              <a:t>, </a:t>
            </a:r>
            <a:r>
              <a:rPr lang="ko-KR" altLang="en-US" dirty="0"/>
              <a:t>인솔자 구분하여 구분조회가 되어있음</a:t>
            </a:r>
            <a:endParaRPr lang="en-US" altLang="ko-KR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631D74-5821-0362-CAB4-33E8CE56476F}"/>
              </a:ext>
            </a:extLst>
          </p:cNvPr>
          <p:cNvSpPr txBox="1"/>
          <p:nvPr/>
        </p:nvSpPr>
        <p:spPr>
          <a:xfrm>
            <a:off x="7735839" y="2790840"/>
            <a:ext cx="3908322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ko-KR" altLang="en-US" dirty="0"/>
              <a:t>새로운 </a:t>
            </a:r>
            <a:r>
              <a:rPr lang="en-US" altLang="ko-KR" dirty="0" err="1"/>
              <a:t>erp</a:t>
            </a:r>
            <a:r>
              <a:rPr lang="ko-KR" altLang="en-US" dirty="0"/>
              <a:t>는 가이드</a:t>
            </a:r>
            <a:r>
              <a:rPr lang="en-US" altLang="ko-KR" dirty="0"/>
              <a:t>/</a:t>
            </a:r>
            <a:r>
              <a:rPr lang="ko-KR" altLang="en-US" dirty="0" err="1"/>
              <a:t>답사자</a:t>
            </a:r>
            <a:r>
              <a:rPr lang="ko-KR" altLang="en-US" dirty="0"/>
              <a:t> 합쳐서 조회가 되어 있음</a:t>
            </a:r>
            <a:endParaRPr lang="en-US" altLang="ko-KR" dirty="0"/>
          </a:p>
          <a:p>
            <a:pPr marL="342900" indent="-342900">
              <a:buAutoNum type="arabicPeriod" startAt="2"/>
            </a:pPr>
            <a:endParaRPr lang="en-US" altLang="ko-KR" dirty="0"/>
          </a:p>
          <a:p>
            <a:r>
              <a:rPr lang="en-US" altLang="ko-KR" dirty="0">
                <a:sym typeface="Wingdings" panose="05000000000000000000" pitchFamily="2" charset="2"/>
              </a:rPr>
              <a:t> </a:t>
            </a:r>
            <a:r>
              <a:rPr lang="ko-KR" altLang="en-US" dirty="0">
                <a:sym typeface="Wingdings" panose="05000000000000000000" pitchFamily="2" charset="2"/>
              </a:rPr>
              <a:t>전 </a:t>
            </a:r>
            <a:r>
              <a:rPr lang="en-US" altLang="ko-KR" dirty="0" err="1">
                <a:sym typeface="Wingdings" panose="05000000000000000000" pitchFamily="2" charset="2"/>
              </a:rPr>
              <a:t>erp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ko-KR" altLang="en-US" dirty="0">
                <a:sym typeface="Wingdings" panose="05000000000000000000" pitchFamily="2" charset="2"/>
              </a:rPr>
              <a:t>기능대로 </a:t>
            </a:r>
            <a:r>
              <a:rPr lang="ko-KR" altLang="en-US" dirty="0" err="1">
                <a:sym typeface="Wingdings" panose="05000000000000000000" pitchFamily="2" charset="2"/>
              </a:rPr>
              <a:t>수정요망</a:t>
            </a:r>
            <a:endParaRPr lang="en-US" altLang="ko-KR" dirty="0"/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4F72D46B-CC30-5BF8-EDB0-10E8668D9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725" y="4268168"/>
            <a:ext cx="6504039" cy="2425476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8E30C3DA-EE1B-6AA7-1FE2-650B7A4DCC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839" y="1260464"/>
            <a:ext cx="6472925" cy="2658735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8298568" y="4591862"/>
            <a:ext cx="2782864" cy="435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처리완료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770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</TotalTime>
  <Words>83</Words>
  <Application>Microsoft Office PowerPoint</Application>
  <PresentationFormat>와이드스크린</PresentationFormat>
  <Paragraphs>19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94</cp:revision>
  <dcterms:created xsi:type="dcterms:W3CDTF">2025-11-14T06:29:01Z</dcterms:created>
  <dcterms:modified xsi:type="dcterms:W3CDTF">2026-02-03T02:47:47Z</dcterms:modified>
</cp:coreProperties>
</file>