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46" r:id="rId2"/>
    <p:sldId id="395" r:id="rId3"/>
    <p:sldId id="424" r:id="rId4"/>
    <p:sldId id="400" r:id="rId5"/>
    <p:sldId id="422" r:id="rId6"/>
    <p:sldId id="403" r:id="rId7"/>
    <p:sldId id="407" r:id="rId8"/>
    <p:sldId id="408" r:id="rId9"/>
    <p:sldId id="413" r:id="rId10"/>
    <p:sldId id="423" r:id="rId11"/>
    <p:sldId id="419" r:id="rId12"/>
    <p:sldId id="420" r:id="rId13"/>
    <p:sldId id="421" r:id="rId14"/>
    <p:sldId id="425" r:id="rId15"/>
    <p:sldId id="417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9">
          <p15:clr>
            <a:srgbClr val="A4A3A4"/>
          </p15:clr>
        </p15:guide>
        <p15:guide id="2" pos="3825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70A2BE-6FF2-B021-5133-BAE17486C95F}" name="김 도희" initials="도김" userId="S::kdh@romancetour7.onmicrosoft.com::d9e5c751-3e84-4970-9cbd-07f8d2bb5cd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김 도희" initials="도김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>
        <p:guide orient="horz" pos="2149"/>
        <p:guide pos="38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lvl="0"/>
            <a:fld id="{121E0923-9955-4490-816D-81363679A6C9}" type="datetime1">
              <a:rPr lang="ko-KR" altLang="en-US" smtClean="0"/>
              <a:t>2026-02-03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lvl="0"/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1609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984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9347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0076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8624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7635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4032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2213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8934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390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8726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30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119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28687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>
                <a:solidFill>
                  <a:schemeClr val="bg2">
                    <a:lumMod val="50000"/>
                  </a:schemeClr>
                </a:solidFill>
              </a:rPr>
              <a:t>2026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1001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  <a:defRPr/>
            </a:pPr>
            <a:r>
              <a:rPr lang="ko-KR" altLang="en-US" sz="3000">
                <a:ea typeface="HY견고딕"/>
              </a:rPr>
              <a:t>로망스투어</a:t>
            </a:r>
            <a:r>
              <a:rPr lang="ko-KR" altLang="en-US" sz="3000">
                <a:latin typeface="HY견고딕"/>
                <a:ea typeface="HY견고딕"/>
              </a:rPr>
              <a:t> </a:t>
            </a:r>
            <a:r>
              <a:rPr lang="en-US" altLang="ko-KR" sz="3000">
                <a:latin typeface="HY견고딕"/>
                <a:ea typeface="HY견고딕"/>
              </a:rPr>
              <a:t>ERP</a:t>
            </a:r>
            <a:r>
              <a:rPr lang="ko-KR" altLang="en-US" sz="3000">
                <a:ea typeface="HY견고딕"/>
              </a:rPr>
              <a:t>리뉴얼</a:t>
            </a:r>
            <a:r>
              <a:rPr lang="en-US" altLang="ko-KR" sz="3000">
                <a:ea typeface="HY견고딕"/>
              </a:rPr>
              <a:t>_</a:t>
            </a:r>
            <a:r>
              <a:rPr lang="ko-KR" altLang="en-US" sz="3000">
                <a:ea typeface="HY견고딕"/>
              </a:rPr>
              <a:t>검토사항 </a:t>
            </a:r>
            <a:r>
              <a:rPr lang="en-US" altLang="ko-KR" sz="3000">
                <a:ea typeface="HY견고딕"/>
              </a:rPr>
              <a:t>6</a:t>
            </a:r>
            <a:r>
              <a:rPr lang="ko-KR" altLang="en-US" sz="3000">
                <a:ea typeface="HY견고딕"/>
              </a:rPr>
              <a:t>차</a:t>
            </a:r>
            <a:r>
              <a:rPr lang="en-US" altLang="ko-KR" sz="3000">
                <a:ea typeface="HY견고딕"/>
              </a:rPr>
              <a:t>(2026.2.1.)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>
                <a:solidFill>
                  <a:schemeClr val="bg2">
                    <a:lumMod val="50000"/>
                  </a:schemeClr>
                </a:solidFill>
              </a:rPr>
              <a:t>0.2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>
                <a:solidFill>
                  <a:schemeClr val="bg2">
                    <a:lumMod val="50000"/>
                  </a:schemeClr>
                </a:solidFill>
              </a:rPr>
              <a:t>2026.2.1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3252" y="4876810"/>
            <a:ext cx="2743397" cy="293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400">
                <a:solidFill>
                  <a:schemeClr val="bg2">
                    <a:lumMod val="50000"/>
                  </a:schemeClr>
                </a:solidFill>
              </a:rPr>
              <a:t>경영기획팀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57054" y="4874143"/>
            <a:ext cx="2652495" cy="267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200">
                <a:solidFill>
                  <a:schemeClr val="bg2">
                    <a:lumMod val="50000"/>
                  </a:schemeClr>
                </a:solidFill>
              </a:rPr>
              <a:t>임수민</a:t>
            </a: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셀렉트문 뜹니다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새 프론트페이지 모바일 안드로이드 버전 검수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버스좌석관리</a:t>
            </a:r>
            <a:r>
              <a:rPr lang="en-US" altLang="ko-KR" sz="1200" b="1"/>
              <a:t>&gt;</a:t>
            </a:r>
            <a:r>
              <a:rPr lang="ko-KR" altLang="en-US" sz="1200" b="1"/>
              <a:t>버스좌석관리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2026.2.1</a:t>
            </a:r>
          </a:p>
        </p:txBody>
      </p:sp>
      <p:sp>
        <p:nvSpPr>
          <p:cNvPr id="53" name="직사각형 52"/>
          <p:cNvSpPr/>
          <p:nvPr/>
        </p:nvSpPr>
        <p:spPr>
          <a:xfrm>
            <a:off x="8380429" y="4732327"/>
            <a:ext cx="3507840" cy="5942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o-KR" altLang="en-US" sz="1400" dirty="0" smtClean="0"/>
              <a:t>처리완료</a:t>
            </a:r>
            <a:r>
              <a:rPr lang="en-US" altLang="ko-KR" sz="1400" dirty="0" smtClean="0"/>
              <a:t>(25. 02.01)</a:t>
            </a:r>
            <a:endParaRPr lang="en-US" altLang="ko-KR" sz="1400" dirty="0"/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31394" y="1249043"/>
            <a:ext cx="7616417" cy="2603571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8380429" y="5350424"/>
            <a:ext cx="3507840" cy="8461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ko-KR" altLang="en-US" sz="1200" dirty="0" err="1" smtClean="0">
                <a:solidFill>
                  <a:schemeClr val="tx1"/>
                </a:solidFill>
              </a:rPr>
              <a:t>이런건은</a:t>
            </a:r>
            <a:r>
              <a:rPr lang="ko-KR" altLang="en-US" sz="1200" dirty="0" smtClean="0">
                <a:solidFill>
                  <a:schemeClr val="tx1"/>
                </a:solidFill>
              </a:rPr>
              <a:t> 저희가 개발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수정시</a:t>
            </a:r>
            <a:r>
              <a:rPr lang="ko-KR" altLang="en-US" sz="1200" dirty="0" smtClean="0">
                <a:solidFill>
                  <a:schemeClr val="tx1"/>
                </a:solidFill>
              </a:rPr>
              <a:t>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확인차</a:t>
            </a:r>
            <a:r>
              <a:rPr lang="ko-KR" altLang="en-US" sz="1200" dirty="0" smtClean="0">
                <a:solidFill>
                  <a:schemeClr val="tx1"/>
                </a:solidFill>
              </a:rPr>
              <a:t>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출력해보는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것이니</a:t>
            </a:r>
            <a:r>
              <a:rPr lang="ko-KR" altLang="en-US" sz="1200" dirty="0" smtClean="0">
                <a:solidFill>
                  <a:schemeClr val="tx1"/>
                </a:solidFill>
              </a:rPr>
              <a:t> 수정이 완료되면 삭제합니다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  <a:br>
              <a:rPr lang="en-US" altLang="ko-KR" sz="1200" dirty="0" smtClean="0">
                <a:solidFill>
                  <a:schemeClr val="tx1"/>
                </a:solidFill>
              </a:rPr>
            </a:br>
            <a:r>
              <a:rPr lang="en-US" altLang="ko-KR" sz="1200" dirty="0" smtClean="0">
                <a:solidFill>
                  <a:schemeClr val="tx1"/>
                </a:solidFill>
              </a:rPr>
              <a:t/>
            </a:r>
            <a:br>
              <a:rPr lang="en-US" altLang="ko-KR" sz="1200" dirty="0" smtClean="0">
                <a:solidFill>
                  <a:schemeClr val="tx1"/>
                </a:solidFill>
              </a:rPr>
            </a:br>
            <a:r>
              <a:rPr lang="ko-KR" altLang="en-US" sz="1200" dirty="0" smtClean="0">
                <a:solidFill>
                  <a:schemeClr val="tx1"/>
                </a:solidFill>
              </a:rPr>
              <a:t>이런 부분은 검토사항에서 빼주세요</a:t>
            </a:r>
            <a:endParaRPr lang="en-US" altLang="ko-KR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1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명 예약 후 인원 삭제하고 재저장하려고 하면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인원수가 안맞는다고 팅겨지지만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자동저장되서 실제로는 삭제되네요 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그리고 추가하려고 하니 번호가 이상하게 추가돼요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새 </a:t>
            </a:r>
            <a:r>
              <a:rPr lang="en-US" altLang="ko-KR" b="1">
                <a:solidFill>
                  <a:schemeClr val="bg1"/>
                </a:solidFill>
              </a:rPr>
              <a:t>erp</a:t>
            </a:r>
            <a:r>
              <a:rPr lang="ko-KR" altLang="en-US" b="1">
                <a:solidFill>
                  <a:schemeClr val="bg1"/>
                </a:solidFill>
              </a:rPr>
              <a:t> 검수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개인별 예약현황 </a:t>
            </a:r>
            <a:r>
              <a:rPr lang="en-US" altLang="ko-KR" sz="1200" b="1"/>
              <a:t>&gt;</a:t>
            </a:r>
            <a:r>
              <a:rPr lang="ko-KR" altLang="en-US" sz="1200" b="1"/>
              <a:t> </a:t>
            </a:r>
            <a:r>
              <a:rPr lang="en-US" altLang="ko-KR" sz="1200" b="1"/>
              <a:t>erp</a:t>
            </a:r>
            <a:r>
              <a:rPr lang="ko-KR" altLang="en-US" sz="1200" b="1"/>
              <a:t>주문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2026.1.31</a:t>
            </a: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89834" y="1823813"/>
            <a:ext cx="7343751" cy="222158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8380429" y="3317436"/>
            <a:ext cx="3507840" cy="21778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ko-KR" altLang="en-US" sz="1200" dirty="0" smtClean="0">
                <a:solidFill>
                  <a:schemeClr val="tx1"/>
                </a:solidFill>
              </a:rPr>
              <a:t>인원수 맞춰서 재저장 하세요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lvl="0">
              <a:defRPr/>
            </a:pPr>
            <a:endParaRPr lang="en-US" altLang="ko-KR" sz="1200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ko-KR" altLang="en-US" sz="1200" dirty="0" smtClean="0">
                <a:solidFill>
                  <a:schemeClr val="tx1"/>
                </a:solidFill>
              </a:rPr>
              <a:t>추가가 </a:t>
            </a:r>
            <a:r>
              <a:rPr lang="en-US" altLang="ko-KR" sz="1200" dirty="0" smtClean="0">
                <a:solidFill>
                  <a:schemeClr val="tx1"/>
                </a:solidFill>
              </a:rPr>
              <a:t>2</a:t>
            </a:r>
            <a:r>
              <a:rPr lang="ko-KR" altLang="en-US" sz="1200" dirty="0" smtClean="0">
                <a:solidFill>
                  <a:schemeClr val="tx1"/>
                </a:solidFill>
              </a:rPr>
              <a:t>가지가 있습니다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  <a:br>
              <a:rPr lang="en-US" altLang="ko-KR" sz="1200" dirty="0" smtClean="0">
                <a:solidFill>
                  <a:schemeClr val="tx1"/>
                </a:solidFill>
              </a:rPr>
            </a:br>
            <a:r>
              <a:rPr lang="en-US" altLang="ko-KR" sz="1200" dirty="0" smtClean="0">
                <a:solidFill>
                  <a:schemeClr val="tx1"/>
                </a:solidFill>
              </a:rPr>
              <a:t>1. </a:t>
            </a:r>
            <a:r>
              <a:rPr lang="ko-KR" altLang="en-US" sz="1200" dirty="0" smtClean="0">
                <a:solidFill>
                  <a:schemeClr val="tx1"/>
                </a:solidFill>
              </a:rPr>
              <a:t>여행자 명단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생성수에</a:t>
            </a:r>
            <a:r>
              <a:rPr lang="ko-KR" altLang="en-US" sz="1200" dirty="0" smtClean="0">
                <a:solidFill>
                  <a:schemeClr val="tx1"/>
                </a:solidFill>
              </a:rPr>
              <a:t> 숫자 입력</a:t>
            </a:r>
            <a:r>
              <a:rPr lang="en-US" altLang="ko-KR" sz="1200" dirty="0" smtClean="0">
                <a:solidFill>
                  <a:schemeClr val="tx1"/>
                </a:solidFill>
              </a:rPr>
              <a:t/>
            </a:r>
            <a:br>
              <a:rPr lang="en-US" altLang="ko-KR" sz="1200" dirty="0" smtClean="0">
                <a:solidFill>
                  <a:schemeClr val="tx1"/>
                </a:solidFill>
              </a:rPr>
            </a:br>
            <a:r>
              <a:rPr lang="en-US" altLang="ko-KR" sz="1200" dirty="0" smtClean="0">
                <a:solidFill>
                  <a:schemeClr val="tx1"/>
                </a:solidFill>
              </a:rPr>
              <a:t>   - </a:t>
            </a:r>
            <a:r>
              <a:rPr lang="ko-KR" altLang="en-US" sz="1200" dirty="0" smtClean="0">
                <a:solidFill>
                  <a:schemeClr val="tx1"/>
                </a:solidFill>
              </a:rPr>
              <a:t>자동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버스좌석</a:t>
            </a:r>
            <a:r>
              <a:rPr lang="ko-KR" altLang="en-US" sz="1200" dirty="0" smtClean="0">
                <a:solidFill>
                  <a:schemeClr val="tx1"/>
                </a:solidFill>
              </a:rPr>
              <a:t> 배정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altLang="ko-KR" sz="1200" dirty="0" smtClean="0">
                <a:solidFill>
                  <a:schemeClr val="tx1"/>
                </a:solidFill>
              </a:rPr>
              <a:t/>
            </a:r>
            <a:br>
              <a:rPr lang="en-US" altLang="ko-KR" sz="1200" dirty="0" smtClean="0">
                <a:solidFill>
                  <a:schemeClr val="tx1"/>
                </a:solidFill>
              </a:rPr>
            </a:br>
            <a:r>
              <a:rPr lang="en-US" altLang="ko-KR" sz="1200" dirty="0" smtClean="0">
                <a:solidFill>
                  <a:schemeClr val="tx1"/>
                </a:solidFill>
              </a:rPr>
              <a:t>2. </a:t>
            </a:r>
            <a:r>
              <a:rPr lang="ko-KR" altLang="en-US" sz="1200" dirty="0" smtClean="0">
                <a:solidFill>
                  <a:schemeClr val="tx1"/>
                </a:solidFill>
              </a:rPr>
              <a:t>왼쪽 끝의 </a:t>
            </a:r>
            <a:r>
              <a:rPr lang="en-US" altLang="ko-KR" sz="1200" dirty="0" smtClean="0">
                <a:solidFill>
                  <a:schemeClr val="tx1"/>
                </a:solidFill>
              </a:rPr>
              <a:t>[+]</a:t>
            </a:r>
            <a:r>
              <a:rPr lang="ko-KR" altLang="en-US" sz="1200" dirty="0" smtClean="0">
                <a:solidFill>
                  <a:schemeClr val="tx1"/>
                </a:solidFill>
              </a:rPr>
              <a:t>버튼 클릭</a:t>
            </a:r>
            <a:r>
              <a:rPr lang="en-US" altLang="ko-KR" sz="1200" dirty="0" smtClean="0">
                <a:solidFill>
                  <a:schemeClr val="tx1"/>
                </a:solidFill>
              </a:rPr>
              <a:t/>
            </a:r>
            <a:br>
              <a:rPr lang="en-US" altLang="ko-KR" sz="1200" dirty="0" smtClean="0">
                <a:solidFill>
                  <a:schemeClr val="tx1"/>
                </a:solidFill>
              </a:rPr>
            </a:br>
            <a:r>
              <a:rPr lang="en-US" altLang="ko-KR" sz="1200" dirty="0" smtClean="0">
                <a:solidFill>
                  <a:schemeClr val="tx1"/>
                </a:solidFill>
              </a:rPr>
              <a:t>   - </a:t>
            </a:r>
            <a:r>
              <a:rPr lang="ko-KR" altLang="en-US" sz="1200" dirty="0" smtClean="0">
                <a:solidFill>
                  <a:schemeClr val="tx1"/>
                </a:solidFill>
              </a:rPr>
              <a:t>자동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버스좌석</a:t>
            </a:r>
            <a:r>
              <a:rPr lang="ko-KR" altLang="en-US" sz="1200" dirty="0" smtClean="0">
                <a:solidFill>
                  <a:schemeClr val="tx1"/>
                </a:solidFill>
              </a:rPr>
              <a:t> 배정 안됨</a:t>
            </a:r>
            <a:r>
              <a:rPr lang="en-US" altLang="ko-KR" sz="1200" dirty="0" smtClean="0">
                <a:solidFill>
                  <a:schemeClr val="tx1"/>
                </a:solidFill>
              </a:rPr>
              <a:t/>
            </a:r>
            <a:br>
              <a:rPr lang="en-US" altLang="ko-KR" sz="1200" dirty="0" smtClean="0">
                <a:solidFill>
                  <a:schemeClr val="tx1"/>
                </a:solidFill>
              </a:rPr>
            </a:br>
            <a:r>
              <a:rPr lang="en-US" altLang="ko-KR" sz="1200" dirty="0" smtClean="0">
                <a:solidFill>
                  <a:schemeClr val="tx1"/>
                </a:solidFill>
              </a:rPr>
              <a:t>   - </a:t>
            </a:r>
            <a:r>
              <a:rPr lang="ko-KR" altLang="en-US" sz="1200" dirty="0" smtClean="0">
                <a:solidFill>
                  <a:schemeClr val="tx1"/>
                </a:solidFill>
              </a:rPr>
              <a:t>수기로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버스좌석</a:t>
            </a:r>
            <a:r>
              <a:rPr lang="ko-KR" altLang="en-US" sz="1200" dirty="0" smtClean="0">
                <a:solidFill>
                  <a:schemeClr val="tx1"/>
                </a:solidFill>
              </a:rPr>
              <a:t> 배정해야 함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lvl="0">
              <a:defRPr/>
            </a:pPr>
            <a:endParaRPr lang="en-US" altLang="ko-KR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53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일 원주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호차까지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있는데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표기가 안됩니다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새 </a:t>
            </a:r>
            <a:r>
              <a:rPr lang="en-US" altLang="ko-KR" b="1">
                <a:solidFill>
                  <a:schemeClr val="bg1"/>
                </a:solidFill>
              </a:rPr>
              <a:t>erp</a:t>
            </a:r>
            <a:r>
              <a:rPr lang="ko-KR" altLang="en-US" b="1">
                <a:solidFill>
                  <a:schemeClr val="bg1"/>
                </a:solidFill>
              </a:rPr>
              <a:t> 검수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예약관리 </a:t>
            </a:r>
            <a:r>
              <a:rPr lang="en-US" altLang="ko-KR" sz="1200" b="1"/>
              <a:t>&gt;</a:t>
            </a:r>
            <a:r>
              <a:rPr lang="ko-KR" altLang="en-US" sz="1200" b="1"/>
              <a:t> 출발일자별 예약현황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2026.2.1</a:t>
            </a: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68432" y="1111744"/>
            <a:ext cx="6883977" cy="934906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8380429" y="3317437"/>
            <a:ext cx="3507840" cy="455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ko-KR" altLang="en-US" sz="1200" dirty="0" err="1" smtClean="0">
                <a:solidFill>
                  <a:schemeClr val="tx1"/>
                </a:solidFill>
              </a:rPr>
              <a:t>출발일자별</a:t>
            </a:r>
            <a:r>
              <a:rPr lang="ko-KR" altLang="en-US" sz="1200" dirty="0" smtClean="0">
                <a:solidFill>
                  <a:schemeClr val="tx1"/>
                </a:solidFill>
              </a:rPr>
              <a:t> 예약현황에는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호차</a:t>
            </a:r>
            <a:r>
              <a:rPr lang="ko-KR" altLang="en-US" sz="1200" dirty="0" smtClean="0">
                <a:solidFill>
                  <a:schemeClr val="tx1"/>
                </a:solidFill>
              </a:rPr>
              <a:t> 표기 안됩니다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  <a:endParaRPr lang="en-US" altLang="ko-KR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03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모바일 프론트 주문서에서 삭제버튼 누르면 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개 인원정보데이터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ui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만 삭제되지않고 모든 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ui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가 같이 삭제돼요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데스크탑 프론트 주문서처럼 삭제버튼은 아예 없애주시구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,,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위에서 인원 컨트롤하고 줄어들면 걍 아래부터 지우는식으로 해주세요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모바일 프론트페이지 </a:t>
            </a:r>
            <a:r>
              <a:rPr lang="en-US" altLang="ko-KR" b="1">
                <a:solidFill>
                  <a:schemeClr val="bg1"/>
                </a:solidFill>
              </a:rPr>
              <a:t>ui</a:t>
            </a:r>
            <a:r>
              <a:rPr lang="ko-KR" altLang="en-US" b="1">
                <a:solidFill>
                  <a:schemeClr val="bg1"/>
                </a:solidFill>
              </a:rPr>
              <a:t> 오류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회원로그인 날짜선택</a:t>
            </a:r>
            <a:r>
              <a:rPr lang="en-US" altLang="ko-KR" sz="1200" b="1"/>
              <a:t>&gt;</a:t>
            </a:r>
            <a:r>
              <a:rPr lang="ko-KR" altLang="en-US" sz="1200" b="1"/>
              <a:t>주문서작성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2026.2.1</a:t>
            </a:r>
          </a:p>
        </p:txBody>
      </p:sp>
      <p:sp>
        <p:nvSpPr>
          <p:cNvPr id="64" name="직사각형 63"/>
          <p:cNvSpPr/>
          <p:nvPr/>
        </p:nvSpPr>
        <p:spPr>
          <a:xfrm>
            <a:off x="9921285" y="2528896"/>
            <a:ext cx="1966984" cy="3288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o-KR" altLang="en-US" sz="1400" dirty="0" smtClean="0"/>
              <a:t>처리완료</a:t>
            </a:r>
            <a:r>
              <a:rPr lang="en-US" altLang="ko-KR" sz="1400" dirty="0" smtClean="0"/>
              <a:t>(26.02.03)</a:t>
            </a:r>
            <a:endParaRPr lang="ko-KR" altLang="en-US" sz="1400" dirty="0"/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83595" y="1193132"/>
            <a:ext cx="2410943" cy="5223710"/>
          </a:xfrm>
          <a:prstGeom prst="rect">
            <a:avLst/>
          </a:prstGeom>
        </p:spPr>
      </p:pic>
      <p:sp>
        <p:nvSpPr>
          <p:cNvPr id="66" name="직사각형 65"/>
          <p:cNvSpPr/>
          <p:nvPr/>
        </p:nvSpPr>
        <p:spPr>
          <a:xfrm>
            <a:off x="1117705" y="2319496"/>
            <a:ext cx="2414062" cy="538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1137757" y="4314733"/>
            <a:ext cx="2414062" cy="538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380429" y="3859159"/>
            <a:ext cx="3507840" cy="455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ko-KR" altLang="en-US" sz="1200" dirty="0" smtClean="0">
                <a:solidFill>
                  <a:schemeClr val="tx1"/>
                </a:solidFill>
              </a:rPr>
              <a:t>원래 그렇게 됩니다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0660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206979"/>
              </p:ext>
            </p:extLst>
          </p:nvPr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입금자명은 예약자와 동일하게 입력해주세요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문구가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안맞습니다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&lt;&lt;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‘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입금자가 예약자와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다를 경우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입력해 주세요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.’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이렇게 수정해주세요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모바일 프론트페이지 </a:t>
            </a:r>
            <a:r>
              <a:rPr lang="en-US" altLang="ko-KR" b="1">
                <a:solidFill>
                  <a:schemeClr val="bg1"/>
                </a:solidFill>
              </a:rPr>
              <a:t>ui</a:t>
            </a:r>
            <a:r>
              <a:rPr lang="ko-KR" altLang="en-US" b="1">
                <a:solidFill>
                  <a:schemeClr val="bg1"/>
                </a:solidFill>
              </a:rPr>
              <a:t> 변경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회원로그인 날짜선택</a:t>
            </a:r>
            <a:r>
              <a:rPr lang="en-US" altLang="ko-KR" sz="1200" b="1"/>
              <a:t>&gt;</a:t>
            </a:r>
            <a:r>
              <a:rPr lang="ko-KR" altLang="en-US" sz="1200" b="1"/>
              <a:t>주문서작성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2026.2.1</a:t>
            </a:r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56725" y="1316181"/>
            <a:ext cx="2329961" cy="5048250"/>
          </a:xfrm>
          <a:prstGeom prst="rect">
            <a:avLst/>
          </a:prstGeom>
        </p:spPr>
      </p:pic>
      <p:sp>
        <p:nvSpPr>
          <p:cNvPr id="69" name="직사각형 68"/>
          <p:cNvSpPr/>
          <p:nvPr/>
        </p:nvSpPr>
        <p:spPr>
          <a:xfrm>
            <a:off x="1527416" y="2617551"/>
            <a:ext cx="2414062" cy="538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9715312" y="4410962"/>
            <a:ext cx="1966984" cy="3288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o-KR" altLang="en-US" sz="1400" dirty="0" smtClean="0"/>
              <a:t>처리완료</a:t>
            </a:r>
            <a:r>
              <a:rPr lang="en-US" altLang="ko-KR" sz="1400" dirty="0" smtClean="0"/>
              <a:t>(26.02.03)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50762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078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6103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공지사항 글쓰기시 에러납니다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비회원 문의도 마찬가지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Fatal error: Uncaught mysqli_sql_exception: Incorrect integer value: '' for column `romancetour01`.`checkip`.`kno` at row 1 in /romancetour01/www/niabbs5/DB_Con.php:7 Stack trace: #0 /romancetour01/www/niabbs5/DB_Con.php(7): mysqli_query(Object(mysqli), 'insert into che...') #1 /romancetour01/www/niabbs5/bbsskin/BBS5_DEFAULT_IE11/bbswrite.php(56): mysql_query('insert into che...') #2 /romancetour01/www/niabbs5/bbs.php(161): include('/romancetour01/...') #3 {main} thrown in /romancetour01/www/niabbs5/DB_Con.php on line 7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새 프론트페이지 데스크탑 버전 검수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공지사항</a:t>
            </a:r>
            <a:r>
              <a:rPr lang="en-US" altLang="ko-KR" sz="1200" b="1"/>
              <a:t>&gt;</a:t>
            </a:r>
            <a:r>
              <a:rPr lang="ko-KR" altLang="en-US" sz="1200" b="1"/>
              <a:t>글쓰기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2026.2.1</a:t>
            </a: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15635" y="1524658"/>
            <a:ext cx="7851039" cy="3367069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30868" y="5772370"/>
            <a:ext cx="6566864" cy="877867"/>
          </a:xfrm>
          <a:prstGeom prst="rect">
            <a:avLst/>
          </a:prstGeom>
        </p:spPr>
      </p:pic>
      <p:sp>
        <p:nvSpPr>
          <p:cNvPr id="39" name="직사각형 38"/>
          <p:cNvSpPr/>
          <p:nvPr/>
        </p:nvSpPr>
        <p:spPr>
          <a:xfrm>
            <a:off x="5809091" y="5548282"/>
            <a:ext cx="2882147" cy="448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o-KR" altLang="en-US" sz="1400" dirty="0" smtClean="0"/>
              <a:t>처리완료</a:t>
            </a:r>
            <a:r>
              <a:rPr lang="en-US" altLang="ko-KR" sz="1400" dirty="0" smtClean="0"/>
              <a:t>(26.02.01)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5037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안드로이드 모바일입니다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커뮤니티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공지사항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게시글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아래에 왼쪽같이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에러납니다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커뮤니티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여행후기에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경고문 에러 뜹니다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가장 오른쪽은 커뮤니티 여행후기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눌렀을때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어쩌다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페이지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접근권한이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없습니다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라고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뜬거에요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일반 아이디로 로그인한 상태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데스크탑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버전은 아니고 모바일 버전 에러입니다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고객이 보는 거니 에러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안나오게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부탁드려요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새 프론트페이지 모바일 버전 검수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커뮤니티 에러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2026.2.1</a:t>
            </a: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03385" y="1614237"/>
            <a:ext cx="1975955" cy="4281236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899147" y="1493922"/>
            <a:ext cx="2124036" cy="4602079"/>
          </a:xfrm>
          <a:prstGeom prst="rect">
            <a:avLst/>
          </a:prstGeom>
        </p:spPr>
      </p:pic>
      <p:sp>
        <p:nvSpPr>
          <p:cNvPr id="42" name="직사각형 41"/>
          <p:cNvSpPr/>
          <p:nvPr/>
        </p:nvSpPr>
        <p:spPr>
          <a:xfrm>
            <a:off x="7948976" y="5709988"/>
            <a:ext cx="3940343" cy="449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o-KR" altLang="en-US" sz="1200" dirty="0" smtClean="0"/>
              <a:t>처리</a:t>
            </a:r>
            <a:r>
              <a:rPr lang="ko-KR" altLang="en-US" sz="1200" dirty="0" smtClean="0"/>
              <a:t>완료 </a:t>
            </a:r>
            <a:r>
              <a:rPr lang="en-US" altLang="ko-KR" sz="1200" dirty="0" smtClean="0"/>
              <a:t>(26.02.03)</a:t>
            </a:r>
            <a:endParaRPr lang="ko-KR" altLang="en-US" sz="1200" dirty="0"/>
          </a:p>
        </p:txBody>
      </p:sp>
      <p:sp>
        <p:nvSpPr>
          <p:cNvPr id="43" name="가로 글상자 42"/>
          <p:cNvSpPr txBox="1"/>
          <p:nvPr/>
        </p:nvSpPr>
        <p:spPr>
          <a:xfrm>
            <a:off x="671261" y="6076398"/>
            <a:ext cx="6096000" cy="360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latinLnBrk="1">
              <a:lnSpc>
                <a:spcPct val="150000"/>
              </a:lnSpc>
              <a:buFont typeface="Arial"/>
              <a:buNone/>
              <a:defRPr/>
            </a:pPr>
            <a:r>
              <a:rPr lang="en-US" altLang="ko-KR" sz="1200">
                <a:solidFill>
                  <a:schemeClr val="tx1"/>
                </a:solidFill>
              </a:rPr>
              <a:t>1</a:t>
            </a:r>
            <a:r>
              <a:rPr lang="ko-KR" altLang="en-US" sz="1200">
                <a:solidFill>
                  <a:schemeClr val="tx1"/>
                </a:solidFill>
              </a:rPr>
              <a:t>번 공지사항</a:t>
            </a:r>
          </a:p>
        </p:txBody>
      </p:sp>
      <p:sp>
        <p:nvSpPr>
          <p:cNvPr id="44" name="가로 글상자 43"/>
          <p:cNvSpPr txBox="1"/>
          <p:nvPr/>
        </p:nvSpPr>
        <p:spPr>
          <a:xfrm>
            <a:off x="3320213" y="6159332"/>
            <a:ext cx="6096001" cy="36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latinLnBrk="1">
              <a:lnSpc>
                <a:spcPct val="150000"/>
              </a:lnSpc>
              <a:buFont typeface="Arial"/>
              <a:buNone/>
              <a:defRPr/>
            </a:pPr>
            <a:r>
              <a:rPr lang="en-US" altLang="ko-KR" sz="1200">
                <a:solidFill>
                  <a:schemeClr val="tx1"/>
                </a:solidFill>
              </a:rPr>
              <a:t>2</a:t>
            </a:r>
            <a:r>
              <a:rPr lang="ko-KR" altLang="en-US" sz="1200">
                <a:solidFill>
                  <a:schemeClr val="tx1"/>
                </a:solidFill>
              </a:rPr>
              <a:t>번 여행후기</a:t>
            </a: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242990" y="1504331"/>
            <a:ext cx="1929680" cy="4180974"/>
          </a:xfrm>
          <a:prstGeom prst="rect">
            <a:avLst/>
          </a:prstGeom>
        </p:spPr>
      </p:pic>
      <p:sp>
        <p:nvSpPr>
          <p:cNvPr id="46" name="가로 글상자 45"/>
          <p:cNvSpPr txBox="1"/>
          <p:nvPr/>
        </p:nvSpPr>
        <p:spPr>
          <a:xfrm>
            <a:off x="5427745" y="6141284"/>
            <a:ext cx="6096001" cy="36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latinLnBrk="1">
              <a:lnSpc>
                <a:spcPct val="150000"/>
              </a:lnSpc>
              <a:buFont typeface="Arial"/>
              <a:buNone/>
              <a:defRPr/>
            </a:pPr>
            <a:r>
              <a:rPr lang="en-US" altLang="ko-KR" sz="1200">
                <a:solidFill>
                  <a:schemeClr val="tx1"/>
                </a:solidFill>
              </a:rPr>
              <a:t>3</a:t>
            </a:r>
            <a:r>
              <a:rPr lang="ko-KR" altLang="en-US" sz="1200">
                <a:solidFill>
                  <a:schemeClr val="tx1"/>
                </a:solidFill>
              </a:rPr>
              <a:t>번 여행후기</a:t>
            </a:r>
          </a:p>
        </p:txBody>
      </p:sp>
    </p:spTree>
    <p:extLst>
      <p:ext uri="{BB962C8B-B14F-4D97-AF65-F5344CB8AC3E}">
        <p14:creationId xmlns:p14="http://schemas.microsoft.com/office/powerpoint/2010/main" val="649418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실제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예약수와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잔여석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숫자가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안맞습니다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인천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을왕리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2/6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으로 데이터 봤습니다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새 프론트페이지 데스크탑 버전 검수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여행</a:t>
            </a:r>
            <a:r>
              <a:rPr lang="en-US" altLang="ko-KR" sz="1200" b="1"/>
              <a:t>&gt;</a:t>
            </a:r>
            <a:r>
              <a:rPr lang="ko-KR" altLang="en-US" sz="1200" b="1"/>
              <a:t>날짜선택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2026.2.1</a:t>
            </a: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25360" y="1055149"/>
            <a:ext cx="5579432" cy="2742433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50921" y="4348093"/>
            <a:ext cx="5058800" cy="668397"/>
          </a:xfrm>
          <a:prstGeom prst="rect">
            <a:avLst/>
          </a:prstGeom>
        </p:spPr>
      </p:pic>
      <p:sp>
        <p:nvSpPr>
          <p:cNvPr id="40" name="직사각형 39"/>
          <p:cNvSpPr/>
          <p:nvPr/>
        </p:nvSpPr>
        <p:spPr>
          <a:xfrm>
            <a:off x="8380430" y="3445696"/>
            <a:ext cx="3426872" cy="6192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o-KR" altLang="en-US" sz="1200" dirty="0" smtClean="0"/>
              <a:t>처리완료</a:t>
            </a:r>
            <a:r>
              <a:rPr lang="en-US" altLang="ko-KR" sz="1200" dirty="0" smtClean="0"/>
              <a:t>(26.02.01)</a:t>
            </a:r>
            <a:br>
              <a:rPr lang="en-US" altLang="ko-KR" sz="1200" dirty="0" smtClean="0"/>
            </a:br>
            <a:r>
              <a:rPr lang="ko-KR" altLang="en-US" sz="1200" dirty="0" err="1" smtClean="0"/>
              <a:t>예약취소된</a:t>
            </a:r>
            <a:r>
              <a:rPr lang="ko-KR" altLang="en-US" sz="1200" dirty="0" smtClean="0"/>
              <a:t> 인원은 </a:t>
            </a:r>
            <a:r>
              <a:rPr lang="ko-KR" altLang="en-US" sz="1200" dirty="0" err="1" smtClean="0"/>
              <a:t>잔여석에</a:t>
            </a:r>
            <a:r>
              <a:rPr lang="ko-KR" altLang="en-US" sz="1200" dirty="0" smtClean="0"/>
              <a:t> 포함되지 </a:t>
            </a:r>
            <a:r>
              <a:rPr lang="ko-KR" altLang="en-US" sz="1200" dirty="0" smtClean="0"/>
              <a:t>않습니다</a:t>
            </a:r>
            <a:r>
              <a:rPr lang="en-US" altLang="ko-KR" sz="1200" dirty="0" smtClean="0"/>
              <a:t>.</a:t>
            </a:r>
            <a:endParaRPr lang="en-US" altLang="ko-KR" sz="1200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73" y="2876365"/>
            <a:ext cx="3832958" cy="36876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3945" y="2521258"/>
            <a:ext cx="3745518" cy="41379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오른쪽 화살표 9"/>
          <p:cNvSpPr/>
          <p:nvPr/>
        </p:nvSpPr>
        <p:spPr>
          <a:xfrm>
            <a:off x="4299673" y="4447713"/>
            <a:ext cx="387737" cy="272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600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상품관리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행사등록관리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인천 보시면 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일 일정이 있습니다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그런데 예약관리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출발일자별 예약현황을 보면 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일 인천이 없습니다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데이터가 안맞는 부분 확인해주세요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새 </a:t>
            </a:r>
            <a:r>
              <a:rPr lang="en-US" altLang="ko-KR" b="1">
                <a:solidFill>
                  <a:schemeClr val="bg1"/>
                </a:solidFill>
              </a:rPr>
              <a:t>erp</a:t>
            </a:r>
            <a:r>
              <a:rPr lang="ko-KR" altLang="en-US" b="1">
                <a:solidFill>
                  <a:schemeClr val="bg1"/>
                </a:solidFill>
              </a:rPr>
              <a:t> 검수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예약관리</a:t>
            </a:r>
            <a:r>
              <a:rPr lang="en-US" altLang="ko-KR" sz="1200" b="1"/>
              <a:t>&gt;</a:t>
            </a:r>
            <a:r>
              <a:rPr lang="ko-KR" altLang="en-US" sz="1200" b="1"/>
              <a:t>출발일자별 예약현황 오류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2026.2.1</a:t>
            </a: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73973" y="1002352"/>
            <a:ext cx="4984761" cy="2426647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67346" y="3661733"/>
            <a:ext cx="7491301" cy="2778104"/>
          </a:xfrm>
          <a:prstGeom prst="rect">
            <a:avLst/>
          </a:prstGeom>
        </p:spPr>
      </p:pic>
      <p:sp>
        <p:nvSpPr>
          <p:cNvPr id="43" name="직사각형 42"/>
          <p:cNvSpPr/>
          <p:nvPr/>
        </p:nvSpPr>
        <p:spPr>
          <a:xfrm>
            <a:off x="8380430" y="3877860"/>
            <a:ext cx="3507840" cy="11380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228600" lvl="0" indent="-228600">
              <a:buAutoNum type="arabicPeriod"/>
              <a:defRPr/>
            </a:pPr>
            <a:r>
              <a:rPr lang="en-US" altLang="ko-KR" sz="1200" dirty="0" smtClean="0">
                <a:solidFill>
                  <a:schemeClr val="tx1"/>
                </a:solidFill>
              </a:rPr>
              <a:t>‘</a:t>
            </a:r>
            <a:r>
              <a:rPr lang="ko-KR" altLang="en-US" sz="1200" dirty="0" smtClean="0">
                <a:solidFill>
                  <a:schemeClr val="tx1"/>
                </a:solidFill>
              </a:rPr>
              <a:t>인천</a:t>
            </a:r>
            <a:r>
              <a:rPr lang="en-US" altLang="ko-KR" sz="1200" dirty="0" smtClean="0">
                <a:solidFill>
                  <a:schemeClr val="tx1"/>
                </a:solidFill>
              </a:rPr>
              <a:t>’ </a:t>
            </a:r>
            <a:r>
              <a:rPr lang="ko-KR" altLang="en-US" sz="1200" dirty="0" smtClean="0">
                <a:solidFill>
                  <a:schemeClr val="tx1"/>
                </a:solidFill>
              </a:rPr>
              <a:t>이라는 제목의 상품이 </a:t>
            </a:r>
            <a:r>
              <a:rPr lang="en-US" altLang="ko-KR" sz="1200" dirty="0" smtClean="0">
                <a:solidFill>
                  <a:schemeClr val="tx1"/>
                </a:solidFill>
              </a:rPr>
              <a:t>50</a:t>
            </a:r>
            <a:r>
              <a:rPr lang="ko-KR" altLang="en-US" sz="1200" dirty="0" smtClean="0">
                <a:solidFill>
                  <a:schemeClr val="tx1"/>
                </a:solidFill>
              </a:rPr>
              <a:t>개가 있습니다</a:t>
            </a:r>
            <a:r>
              <a:rPr lang="en-US" altLang="ko-KR" sz="1200" dirty="0" smtClean="0">
                <a:solidFill>
                  <a:schemeClr val="tx1"/>
                </a:solidFill>
              </a:rPr>
              <a:t>.   </a:t>
            </a:r>
            <a:r>
              <a:rPr lang="ko-KR" altLang="en-US" sz="1200" dirty="0" smtClean="0">
                <a:solidFill>
                  <a:schemeClr val="tx1"/>
                </a:solidFill>
              </a:rPr>
              <a:t>그중 어떤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상품인지요</a:t>
            </a:r>
            <a:r>
              <a:rPr lang="en-US" altLang="ko-KR" sz="1200" dirty="0" smtClean="0">
                <a:solidFill>
                  <a:schemeClr val="tx1"/>
                </a:solidFill>
              </a:rPr>
              <a:t>? </a:t>
            </a:r>
          </a:p>
          <a:p>
            <a:pPr marL="228600" lvl="0" indent="-228600">
              <a:buAutoNum type="arabicPeriod"/>
              <a:defRPr/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28600" lvl="0" indent="-228600">
              <a:buAutoNum type="arabicPeriod"/>
              <a:defRPr/>
            </a:pPr>
            <a:r>
              <a:rPr lang="ko-KR" altLang="en-US" sz="1200" dirty="0" err="1" smtClean="0">
                <a:solidFill>
                  <a:schemeClr val="tx1"/>
                </a:solidFill>
              </a:rPr>
              <a:t>출발일자별</a:t>
            </a:r>
            <a:r>
              <a:rPr lang="ko-KR" altLang="en-US" sz="1200" dirty="0" smtClean="0">
                <a:solidFill>
                  <a:schemeClr val="tx1"/>
                </a:solidFill>
              </a:rPr>
              <a:t>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예약현황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은</a:t>
            </a:r>
            <a:r>
              <a:rPr lang="ko-KR" altLang="en-US" sz="1200" dirty="0" smtClean="0">
                <a:solidFill>
                  <a:schemeClr val="tx1"/>
                </a:solidFill>
              </a:rPr>
              <a:t> 해당 상품에 예약자가 </a:t>
            </a:r>
            <a:r>
              <a:rPr lang="en-US" altLang="ko-KR" sz="1200" dirty="0" smtClean="0">
                <a:solidFill>
                  <a:schemeClr val="tx1"/>
                </a:solidFill>
              </a:rPr>
              <a:t>1</a:t>
            </a:r>
            <a:r>
              <a:rPr lang="ko-KR" altLang="en-US" sz="1200" dirty="0" smtClean="0">
                <a:solidFill>
                  <a:schemeClr val="tx1"/>
                </a:solidFill>
              </a:rPr>
              <a:t>명이라도 있어야 그 상품이 출력됩니다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46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프론트페이지 원하는 사항 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좌석선택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]-[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좌석수정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좌석선택은 처음에 분홍색 버튼으로만 되게 해주세요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버스좌석의 검정좌석 글자 눌러도 팝업 안뜨게 해주세요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이유 분홍버튼말고 검정좌석버튼 눌러서 팝업창뜨면 선택 어차피 안되요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그러니 아예 팝업 제거로 막아주세요 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좌석 선택 후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좌선선택 분홍 버튼 누르면 왼쪽과 같이 기존에 이미 선택된 분홍좌석을 보여주세요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!!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과장님과 이야기 완료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예약신청하니 좌석 매진되면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버스좌석 초기화해서 다시 선택하게 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번부터 다시 진행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새 프론트페이지 데스크탑 버전 검수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날짜선택</a:t>
            </a:r>
            <a:r>
              <a:rPr lang="en-US" altLang="ko-KR" sz="1200" b="1"/>
              <a:t>&gt;</a:t>
            </a:r>
            <a:r>
              <a:rPr lang="ko-KR" altLang="en-US" sz="1200" b="1"/>
              <a:t>비회원예약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2026.2.1</a:t>
            </a: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28758" y="2937179"/>
            <a:ext cx="4457120" cy="1397687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100538" y="1716763"/>
            <a:ext cx="1990923" cy="455669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5118206" y="2670417"/>
            <a:ext cx="2283720" cy="34157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451451" y="6260164"/>
            <a:ext cx="3507840" cy="4570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ko-KR" altLang="en-US" sz="1200" dirty="0" err="1" smtClean="0">
                <a:solidFill>
                  <a:schemeClr val="tx1"/>
                </a:solidFill>
              </a:rPr>
              <a:t>해당건은</a:t>
            </a:r>
            <a:r>
              <a:rPr lang="ko-KR" altLang="en-US" sz="1200" dirty="0" smtClean="0">
                <a:solidFill>
                  <a:schemeClr val="tx1"/>
                </a:solidFill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</a:rPr>
              <a:t>2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차개발이나</a:t>
            </a:r>
            <a:r>
              <a:rPr lang="ko-KR" altLang="en-US" sz="1200" dirty="0" smtClean="0">
                <a:solidFill>
                  <a:schemeClr val="tx1"/>
                </a:solidFill>
              </a:rPr>
              <a:t>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유지보수시</a:t>
            </a:r>
            <a:r>
              <a:rPr lang="ko-KR" altLang="en-US" sz="1200" dirty="0" smtClean="0">
                <a:solidFill>
                  <a:schemeClr val="tx1"/>
                </a:solidFill>
              </a:rPr>
              <a:t> 요청하세요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9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이머니 사용 부분에서 잘못된 이머니 사용은 최종 결제 클릭 전에 이머니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버튼 레벨에서 막혔으면 좋겠습니다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지금은 잘못된 이머니 사용도 되긴하네요 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최종에서 막히지만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새 프론트페이지 모바일 안드로이드 버전 검수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날짜선택</a:t>
            </a:r>
            <a:r>
              <a:rPr lang="en-US" altLang="ko-KR" sz="1200" b="1"/>
              <a:t>&gt;</a:t>
            </a:r>
            <a:r>
              <a:rPr lang="ko-KR" altLang="en-US" sz="1200" b="1"/>
              <a:t>예약</a:t>
            </a:r>
            <a:r>
              <a:rPr lang="en-US" altLang="ko-KR" sz="1200" b="1"/>
              <a:t>&gt;</a:t>
            </a:r>
            <a:r>
              <a:rPr lang="ko-KR" altLang="en-US" sz="1200" b="1"/>
              <a:t>이머니 적용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2026.2.1</a:t>
            </a: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19730" y="1378635"/>
            <a:ext cx="5760216" cy="2439420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79877" y="4030578"/>
            <a:ext cx="5216122" cy="2754373"/>
          </a:xfrm>
          <a:prstGeom prst="rect">
            <a:avLst/>
          </a:prstGeom>
        </p:spPr>
      </p:pic>
      <p:sp>
        <p:nvSpPr>
          <p:cNvPr id="50" name="직사각형 49"/>
          <p:cNvSpPr/>
          <p:nvPr/>
        </p:nvSpPr>
        <p:spPr>
          <a:xfrm>
            <a:off x="1759389" y="1908417"/>
            <a:ext cx="2414062" cy="538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1570894" y="4487186"/>
            <a:ext cx="2414062" cy="538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0625078" y="2392998"/>
            <a:ext cx="847843" cy="447737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8380429" y="4129523"/>
            <a:ext cx="3507840" cy="4570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ko-KR" altLang="en-US" sz="1200" dirty="0" err="1" smtClean="0">
                <a:solidFill>
                  <a:schemeClr val="tx1"/>
                </a:solidFill>
              </a:rPr>
              <a:t>해당건은</a:t>
            </a:r>
            <a:r>
              <a:rPr lang="ko-KR" altLang="en-US" sz="1200" dirty="0" smtClean="0">
                <a:solidFill>
                  <a:schemeClr val="tx1"/>
                </a:solidFill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</a:rPr>
              <a:t>2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차개발이나</a:t>
            </a:r>
            <a:r>
              <a:rPr lang="ko-KR" altLang="en-US" sz="1200" dirty="0" smtClean="0">
                <a:solidFill>
                  <a:schemeClr val="tx1"/>
                </a:solidFill>
              </a:rPr>
              <a:t>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유지보수시</a:t>
            </a:r>
            <a:r>
              <a:rPr lang="ko-KR" altLang="en-US" sz="1200" dirty="0" smtClean="0">
                <a:solidFill>
                  <a:schemeClr val="tx1"/>
                </a:solidFill>
              </a:rPr>
              <a:t> 요청하세요</a:t>
            </a:r>
            <a:endParaRPr lang="en-US" altLang="ko-KR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75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날짜 좌우로 캘린더 이동할때 데이터 불러오는 문제가 있어요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옆으로 넘어갔다가 뒤로 돌아오면 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아래와같이 날짜 선택지가 모두 사라집니다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옆의 위아래 이미지 같은 상품인데 달력 이동하다보면 저렇게돼요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f5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하면 돌아와요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모바일</a:t>
            </a:r>
            <a:r>
              <a:rPr lang="en-US" altLang="ko-KR" b="1">
                <a:solidFill>
                  <a:schemeClr val="bg1"/>
                </a:solidFill>
              </a:rPr>
              <a:t>/</a:t>
            </a:r>
            <a:r>
              <a:rPr lang="ko-KR" altLang="en-US" b="1">
                <a:solidFill>
                  <a:schemeClr val="bg1"/>
                </a:solidFill>
              </a:rPr>
              <a:t>데스크탑 </a:t>
            </a:r>
            <a:r>
              <a:rPr lang="en-US" altLang="ko-KR" b="1">
                <a:solidFill>
                  <a:schemeClr val="bg1"/>
                </a:solidFill>
              </a:rPr>
              <a:t>ui</a:t>
            </a:r>
            <a:r>
              <a:rPr lang="ko-KR" altLang="en-US" b="1">
                <a:solidFill>
                  <a:schemeClr val="bg1"/>
                </a:solidFill>
              </a:rPr>
              <a:t> 동기화 문제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여행</a:t>
            </a:r>
            <a:r>
              <a:rPr lang="en-US" altLang="ko-KR" sz="1200" b="1"/>
              <a:t>&gt;</a:t>
            </a:r>
            <a:r>
              <a:rPr lang="ko-KR" altLang="en-US" sz="1200" b="1"/>
              <a:t>날짜선택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2026.2.1</a:t>
            </a: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65573" y="3898760"/>
            <a:ext cx="6968887" cy="2429320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66889" y="1038959"/>
            <a:ext cx="6295197" cy="2390040"/>
          </a:xfrm>
          <a:prstGeom prst="rect">
            <a:avLst/>
          </a:prstGeom>
        </p:spPr>
      </p:pic>
      <p:sp>
        <p:nvSpPr>
          <p:cNvPr id="47" name="직사각형 46"/>
          <p:cNvSpPr/>
          <p:nvPr/>
        </p:nvSpPr>
        <p:spPr>
          <a:xfrm>
            <a:off x="8380429" y="5153431"/>
            <a:ext cx="3507840" cy="5016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o-KR" altLang="en-US" sz="1200" dirty="0" smtClean="0"/>
              <a:t>처리완료 </a:t>
            </a:r>
            <a:r>
              <a:rPr lang="en-US" altLang="ko-KR" sz="1200" dirty="0" smtClean="0"/>
              <a:t>(26.02.03)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206732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프론트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,erp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등 서로 동시 예약시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1)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프론트는 결제 직전에 검증을 해주셔서 중복 자리 선점이 막아집니다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2)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반대로 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는 검증이 안되서 아직도 중복으로 예약이 잡힙니다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>
                          <a:solidFill>
                            <a:srgbClr val="FF0000"/>
                          </a:solidFill>
                        </a:rPr>
                        <a:t>erp </a:t>
                      </a: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이 부분도 예약저장 전에 중복 자리 선점 여부라도 확인 진행되게 해주세요</a:t>
                      </a:r>
                      <a:r>
                        <a:rPr lang="en-US" altLang="ko-KR" sz="120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altLang="ko-KR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2월 1일 좌석 중복배정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 &lt;&lt;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동영상 확인 가능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새 </a:t>
            </a:r>
            <a:r>
              <a:rPr lang="en-US" altLang="ko-KR" b="1">
                <a:solidFill>
                  <a:schemeClr val="bg1"/>
                </a:solidFill>
              </a:rPr>
              <a:t>erp</a:t>
            </a:r>
            <a:r>
              <a:rPr lang="ko-KR" altLang="en-US" b="1">
                <a:solidFill>
                  <a:schemeClr val="bg1"/>
                </a:solidFill>
              </a:rPr>
              <a:t> 검수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개인별 예약현황 </a:t>
            </a:r>
            <a:r>
              <a:rPr lang="en-US" altLang="ko-KR" sz="1200" b="1"/>
              <a:t>&gt;</a:t>
            </a:r>
            <a:r>
              <a:rPr lang="ko-KR" altLang="en-US" sz="1200" b="1"/>
              <a:t> 예약수정 </a:t>
            </a:r>
            <a:r>
              <a:rPr lang="en-US" altLang="ko-KR" sz="1200" b="1"/>
              <a:t>&gt;</a:t>
            </a:r>
            <a:r>
              <a:rPr lang="ko-KR" altLang="en-US" sz="1200" b="1"/>
              <a:t>버스좌석선택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2026.2.1</a:t>
            </a: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205023" y="2309656"/>
            <a:ext cx="3781953" cy="2238687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200525" y="1808973"/>
            <a:ext cx="1790950" cy="352474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08049" y="2338235"/>
            <a:ext cx="3715268" cy="2181529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327340" y="1817998"/>
            <a:ext cx="2057687" cy="314368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8380429" y="5354641"/>
            <a:ext cx="3507840" cy="4570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ko-KR" altLang="en-US" sz="1200" dirty="0" err="1" smtClean="0">
                <a:solidFill>
                  <a:schemeClr val="tx1"/>
                </a:solidFill>
              </a:rPr>
              <a:t>해당건은</a:t>
            </a:r>
            <a:r>
              <a:rPr lang="ko-KR" altLang="en-US" sz="1200" dirty="0" smtClean="0">
                <a:solidFill>
                  <a:schemeClr val="tx1"/>
                </a:solidFill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</a:rPr>
              <a:t>2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차개발이나</a:t>
            </a:r>
            <a:r>
              <a:rPr lang="ko-KR" altLang="en-US" sz="1200" dirty="0" smtClean="0">
                <a:solidFill>
                  <a:schemeClr val="tx1"/>
                </a:solidFill>
              </a:rPr>
              <a:t>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유지보수시</a:t>
            </a:r>
            <a:r>
              <a:rPr lang="ko-KR" altLang="en-US" sz="1200" dirty="0" smtClean="0">
                <a:solidFill>
                  <a:schemeClr val="tx1"/>
                </a:solidFill>
              </a:rPr>
              <a:t> 요청하세요</a:t>
            </a:r>
            <a:endParaRPr lang="en-US" altLang="ko-KR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35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840</Words>
  <Application>Microsoft Office PowerPoint</Application>
  <PresentationFormat>와이드스크린</PresentationFormat>
  <Paragraphs>178</Paragraphs>
  <Slides>15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9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336</cp:revision>
  <dcterms:created xsi:type="dcterms:W3CDTF">2025-11-14T06:29:01Z</dcterms:created>
  <dcterms:modified xsi:type="dcterms:W3CDTF">2026-02-03T04:12:34Z</dcterms:modified>
  <cp:version/>
</cp:coreProperties>
</file>