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50" r:id="rId2"/>
    <p:sldId id="463" r:id="rId3"/>
    <p:sldId id="464" r:id="rId4"/>
    <p:sldId id="465" r:id="rId5"/>
    <p:sldId id="466" r:id="rId6"/>
    <p:sldId id="467" r:id="rId7"/>
    <p:sldId id="461" r:id="rId8"/>
    <p:sldId id="462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pPr/>
              <a:t>2026-02-03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pPr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pPr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pPr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pPr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pPr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pPr/>
              <a:t>2026-02-03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pPr/>
              <a:t>2026-02-03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pPr/>
              <a:t>2026-02-03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pPr/>
              <a:t>2026-02-03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pPr/>
              <a:t>2026-02-03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pPr/>
              <a:t>2026-02-03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pPr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47EFA-EDA8-8633-3242-3D4D026A3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00025E4-0D23-8779-2010-54CE85DDD7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B7458C7-785B-C5BF-E0E9-D0A566C9CF53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61BD7-08E2-3D26-C8F3-6E93B038917F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44C81-3937-30D5-7EAB-07EA1691ED17}"/>
              </a:ext>
            </a:extLst>
          </p:cNvPr>
          <p:cNvSpPr txBox="1"/>
          <p:nvPr/>
        </p:nvSpPr>
        <p:spPr>
          <a:xfrm>
            <a:off x="649903" y="2635624"/>
            <a:ext cx="111079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6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</a:t>
            </a:r>
            <a:r>
              <a:rPr lang="en-US" altLang="ko-KR" sz="3000" dirty="0" smtClean="0">
                <a:ea typeface="HY견고딕"/>
              </a:rPr>
              <a:t>2025.02.01)</a:t>
            </a:r>
            <a:endParaRPr lang="en-US" altLang="ko-KR" sz="3000" dirty="0">
              <a:ea typeface="HY견고딕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6DA4477-8CB6-1B0A-38B0-22CE6008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pPr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A36E82C-3430-4EA9-F9E1-048F7F2314F4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DAFAEEA-5576-6EC8-9A9B-21FA0016C0C7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29BC4FB-047F-9211-691E-3C52D12064D6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317A8A1-0243-E6ED-E985-556B695B2D9A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EA5A74E-08EE-9798-5E4B-01266DD4B5C3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FA79F2B-4459-4817-95E2-039C6F55351B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100C30E-3D9C-3BF2-63AE-CC566B139083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DA64FE-30BF-4636-E9FD-D00BA0172C2B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1A775-0D28-317F-8B21-4B28CD152BF5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7311ED-AF0E-CE67-9C60-6AFE615C32F1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0C9A69-3719-42D1-EEB3-8A43B9311D12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D2F54C-6D80-1D38-5AC5-7EEE608D71A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</a:rPr>
              <a:t>2026.02.01</a:t>
            </a:r>
            <a:endParaRPr lang="en-US" altLang="ko-K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D90280-4DE0-FBA4-6F70-1A0F8C7A8ED8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E86512-07FA-BE18-434D-59D1CB4F1528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1DCD5-8855-EE00-F317-C2C38D88B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A591C7-3C7F-ABCF-C0DA-754061C80CE9}"/>
              </a:ext>
            </a:extLst>
          </p:cNvPr>
          <p:cNvSpPr txBox="1"/>
          <p:nvPr/>
        </p:nvSpPr>
        <p:spPr>
          <a:xfrm>
            <a:off x="3695343" y="2921169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dirty="0"/>
              <a:t>버스좌석관리</a:t>
            </a:r>
          </a:p>
        </p:txBody>
      </p:sp>
    </p:spTree>
    <p:extLst>
      <p:ext uri="{BB962C8B-B14F-4D97-AF65-F5344CB8AC3E}">
        <p14:creationId xmlns:p14="http://schemas.microsoft.com/office/powerpoint/2010/main" val="13301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0AA37-C25B-BE26-F256-F4FE8B946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4A674C0-618F-45B5-5D39-747017D163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778" y="980397"/>
            <a:ext cx="5611814" cy="3336853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27204E-8122-ED73-0F57-CF27D7438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315412"/>
              </p:ext>
            </p:extLst>
          </p:nvPr>
        </p:nvGraphicFramePr>
        <p:xfrm>
          <a:off x="7364361" y="1021945"/>
          <a:ext cx="4522296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29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 예약관리에 있는 고객님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인원수랑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버스관리 좌석 명단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인원수랑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안맞음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6871C45-C40F-44BB-E685-57600F8D6590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17E0A-A2E8-7FBB-5938-F8152894C94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01E1C0-F57C-D27B-673A-C95EA0BE6FA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035E694-79B7-DE43-9910-BB87D621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7498" y="6356350"/>
            <a:ext cx="656302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A2D4860-253D-BFF8-7E0D-44EE3F1D7F40}"/>
              </a:ext>
            </a:extLst>
          </p:cNvPr>
          <p:cNvSpPr/>
          <p:nvPr/>
        </p:nvSpPr>
        <p:spPr>
          <a:xfrm>
            <a:off x="3095900" y="2630053"/>
            <a:ext cx="2633754" cy="58578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401DADE-12B2-DD9E-E13E-BCE759140594}"/>
              </a:ext>
            </a:extLst>
          </p:cNvPr>
          <p:cNvSpPr/>
          <p:nvPr/>
        </p:nvSpPr>
        <p:spPr>
          <a:xfrm>
            <a:off x="305343" y="2831387"/>
            <a:ext cx="774157" cy="44521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2CA9084-26D3-6B82-E592-3132721DD54C}"/>
              </a:ext>
            </a:extLst>
          </p:cNvPr>
          <p:cNvSpPr/>
          <p:nvPr/>
        </p:nvSpPr>
        <p:spPr>
          <a:xfrm>
            <a:off x="134835" y="2648824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9CBA4CBE-54E6-DAFC-C75F-C5CCB629F718}"/>
              </a:ext>
            </a:extLst>
          </p:cNvPr>
          <p:cNvSpPr/>
          <p:nvPr/>
        </p:nvSpPr>
        <p:spPr>
          <a:xfrm>
            <a:off x="5551510" y="2447490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690034" y="2132095"/>
            <a:ext cx="3991426" cy="3153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rgbClr val="0070C0"/>
                </a:solidFill>
              </a:rPr>
              <a:t>26.02.03</a:t>
            </a:r>
            <a:r>
              <a:rPr lang="ko-KR" altLang="en-US" sz="1100" b="1" dirty="0">
                <a:solidFill>
                  <a:srgbClr val="0070C0"/>
                </a:solidFill>
              </a:rPr>
              <a:t>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확인한 바 인원수가 맞게 나옵니다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5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C2CFD-461B-6894-29A8-3529C6B05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8C5B83-0B7F-A03E-182E-08598A220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79" y="1021945"/>
            <a:ext cx="6010274" cy="2757487"/>
          </a:xfrm>
          <a:prstGeom prst="rect">
            <a:avLst/>
          </a:prstGeom>
        </p:spPr>
      </p:pic>
      <p:pic>
        <p:nvPicPr>
          <p:cNvPr id="12" name="그림 11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F2906D8-A12E-E43E-1A16-BCD5A9E61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79" y="4046795"/>
            <a:ext cx="6936092" cy="2309555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0DF0FD4-4163-4375-9E94-7EDF5B2BC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54623"/>
              </p:ext>
            </p:extLst>
          </p:nvPr>
        </p:nvGraphicFramePr>
        <p:xfrm>
          <a:off x="7364361" y="1021945"/>
          <a:ext cx="4522296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29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2/25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원주 감성 당일여행 상품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번처럼 예약관리에서 중복으로 데이터가 잡힘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 버스관리에서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2/25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날짜에 투어가 배정이 안되어 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근데 전체 날짜 다 안되어 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C23381-DAD8-2B4B-64E2-D6FBBAA057F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01C5C-F7E9-F8DB-5F54-A89D32FE79D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A2C91-5B50-98FD-7D2F-123A3154ACF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41AE50E-1217-AB53-8057-1555FE0B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7498" y="6356350"/>
            <a:ext cx="656302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51FABD3-52E4-B9AD-1528-155AB7CA4B1E}"/>
              </a:ext>
            </a:extLst>
          </p:cNvPr>
          <p:cNvSpPr/>
          <p:nvPr/>
        </p:nvSpPr>
        <p:spPr>
          <a:xfrm>
            <a:off x="1546500" y="1708876"/>
            <a:ext cx="4651100" cy="198682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76EB7C3-5DA5-3CF5-A0A7-22AD7022CB6F}"/>
              </a:ext>
            </a:extLst>
          </p:cNvPr>
          <p:cNvSpPr/>
          <p:nvPr/>
        </p:nvSpPr>
        <p:spPr>
          <a:xfrm>
            <a:off x="365465" y="4718050"/>
            <a:ext cx="6934606" cy="7112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6531822-0467-88D1-E273-95F50A1534CB}"/>
              </a:ext>
            </a:extLst>
          </p:cNvPr>
          <p:cNvSpPr/>
          <p:nvPr/>
        </p:nvSpPr>
        <p:spPr>
          <a:xfrm>
            <a:off x="1369847" y="1526313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8D1EEA5-EA61-45FB-77E0-46068C4F0AF8}"/>
              </a:ext>
            </a:extLst>
          </p:cNvPr>
          <p:cNvSpPr/>
          <p:nvPr/>
        </p:nvSpPr>
        <p:spPr>
          <a:xfrm>
            <a:off x="181416" y="4535487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56774" y="2702288"/>
            <a:ext cx="3991426" cy="3654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ko-KR" altLang="en-US" sz="1100" b="1" dirty="0" smtClean="0">
                <a:solidFill>
                  <a:srgbClr val="0070C0"/>
                </a:solidFill>
              </a:rPr>
              <a:t>해당 상품의 옵션이 등록되어있습니다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>
                <a:solidFill>
                  <a:srgbClr val="0070C0"/>
                </a:solidFill>
              </a:rPr>
              <a:t>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  GMARKET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에 등록한 상품에는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행사명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즉</a:t>
            </a:r>
            <a:r>
              <a:rPr lang="en-US" altLang="ko-KR" sz="1100" b="1" dirty="0">
                <a:solidFill>
                  <a:srgbClr val="0070C0"/>
                </a:solidFill>
              </a:rPr>
              <a:t>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홈페이지의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  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옵션 번호가 없이 매크로를 통해 들어옵니다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  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이 경우 매칭되는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옵션번호가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없어서 해당 상품에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버스좌석을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자동 배정합니다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  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따라서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GMARKET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의 동일 상품에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옵션번호를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넣어 주셔야 버스 좌석 중복 배정이 안됩니다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ko-KR" altLang="en-US" sz="1100" b="1" dirty="0" smtClean="0">
                <a:solidFill>
                  <a:srgbClr val="0070C0"/>
                </a:solidFill>
              </a:rPr>
              <a:t>현재는 버스 좌석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중복배정이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될 수 밖에 없는 구조입니다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</a:p>
          <a:p>
            <a:pPr marL="228600" indent="-228600">
              <a:buAutoNum type="arabicPeriod"/>
            </a:pPr>
            <a:endParaRPr lang="en-US" altLang="ko-KR" sz="1100" b="1" dirty="0" smtClean="0">
              <a:solidFill>
                <a:srgbClr val="0070C0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100" b="1" dirty="0" err="1" smtClean="0">
                <a:solidFill>
                  <a:srgbClr val="0070C0"/>
                </a:solidFill>
              </a:rPr>
              <a:t>버스관리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부분도 마찬가지입니다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ko-KR" altLang="en-US" sz="1100" b="1" dirty="0" smtClean="0">
                <a:solidFill>
                  <a:srgbClr val="0070C0"/>
                </a:solidFill>
              </a:rPr>
              <a:t>해당 상품에는 옵션이 등록되어있습니다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ko-KR" altLang="en-US" sz="1100" b="1" dirty="0" smtClean="0">
                <a:solidFill>
                  <a:srgbClr val="0070C0"/>
                </a:solidFill>
              </a:rPr>
              <a:t>옵션이 등록되어있는 상품의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버스좌석을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보고자 한다면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ko-KR" altLang="en-US" sz="1100" b="1" dirty="0" smtClean="0">
                <a:solidFill>
                  <a:srgbClr val="0070C0"/>
                </a:solidFill>
              </a:rPr>
              <a:t>버스좌석관리에서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행사명까지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필히 선택해야 보여집니다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ko-KR" altLang="en-US" sz="1100" b="1" dirty="0" smtClean="0">
                <a:solidFill>
                  <a:srgbClr val="0070C0"/>
                </a:solidFill>
              </a:rPr>
              <a:t>또한 현재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2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월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25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일날짜에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투어가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배정되어있네요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F48EC-9239-47F7-919C-CA5305973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5D4D80C-B1CD-8227-C68C-8EA51DC6D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747753"/>
              </p:ext>
            </p:extLst>
          </p:nvPr>
        </p:nvGraphicFramePr>
        <p:xfrm>
          <a:off x="7364361" y="1021945"/>
          <a:ext cx="4522296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29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2/1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부터 좌석지정으로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전환이 되었는데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이전 예약하신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고객님이랑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구분이 안되어서 좌석 배정에 어려움이 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고객님이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직정하신거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취소 할 뻔했음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.,.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F61DE93-AC9F-3B3E-61FD-2A5D2EDD8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B4B8F-50DF-E4A1-1EA2-480B9B021C3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CB83E-BBC6-7C66-D0FA-AE082E222F5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931BC44-3E68-3F18-385F-1A0F6571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7498" y="6356350"/>
            <a:ext cx="656302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6" name="그림 5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E03B61B-5B08-9FA6-41D3-20E78A5B33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1" y="1021945"/>
            <a:ext cx="7248186" cy="407710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1BE0277E-E15A-F533-8F31-BC0DA6237CA7}"/>
              </a:ext>
            </a:extLst>
          </p:cNvPr>
          <p:cNvSpPr/>
          <p:nvPr/>
        </p:nvSpPr>
        <p:spPr>
          <a:xfrm>
            <a:off x="905150" y="4138923"/>
            <a:ext cx="2708000" cy="66802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F0DE09C-0AAC-5128-F282-5FBAFAABCBCB}"/>
              </a:ext>
            </a:extLst>
          </p:cNvPr>
          <p:cNvSpPr/>
          <p:nvPr/>
        </p:nvSpPr>
        <p:spPr>
          <a:xfrm>
            <a:off x="3756300" y="2532373"/>
            <a:ext cx="3463650" cy="28702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56774" y="2702288"/>
            <a:ext cx="3991426" cy="5646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rgbClr val="0070C0"/>
                </a:solidFill>
              </a:rPr>
              <a:t>네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2/1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이전에 좌석 지정된 분들은 불편하지만 수기로 배정해주셔야 합니다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 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9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C2975-D2FC-4830-8CCF-043CF0C9E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1C017C3-8650-802A-2B3E-2049B3053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911732"/>
            <a:ext cx="2323557" cy="2240076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D0D699D-D7FB-F8D6-306B-C8F70FF06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44506"/>
              </p:ext>
            </p:extLst>
          </p:nvPr>
        </p:nvGraphicFramePr>
        <p:xfrm>
          <a:off x="7364361" y="1021945"/>
          <a:ext cx="4522296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29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 선택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취소후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재배정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할 때 입금순으로 정리가 안되어 있음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!!!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그리고 좌석 이선희 고객님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월에 예약하고 결제하셨는데 노란색으로 표시되어 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A8A7B2-781D-6F2C-476C-B40C0BD77C3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A5629-D7C4-7803-235E-AF104E04E14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AE02B2-7FAD-7352-B152-878385A916E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032A34E-E2CE-BF9D-F560-8C6C0980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7498" y="6356350"/>
            <a:ext cx="656302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F005185-725F-D90F-D3A8-E91C2DD71047}"/>
              </a:ext>
            </a:extLst>
          </p:cNvPr>
          <p:cNvSpPr/>
          <p:nvPr/>
        </p:nvSpPr>
        <p:spPr>
          <a:xfrm>
            <a:off x="305343" y="1149977"/>
            <a:ext cx="2201566" cy="194882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pic>
        <p:nvPicPr>
          <p:cNvPr id="12" name="그림 11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79FF3E1-B0D3-F352-9C3A-5F677D225C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 b="38333"/>
          <a:stretch>
            <a:fillRect/>
          </a:stretch>
        </p:blipFill>
        <p:spPr>
          <a:xfrm>
            <a:off x="2680883" y="911732"/>
            <a:ext cx="4631495" cy="3213100"/>
          </a:xfrm>
          <a:prstGeom prst="rect">
            <a:avLst/>
          </a:prstGeom>
        </p:spPr>
      </p:pic>
      <p:pic>
        <p:nvPicPr>
          <p:cNvPr id="15" name="그림 14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98C6B0-C2A9-4370-54B2-6DA00D7B30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50781" b="13294"/>
          <a:stretch>
            <a:fillRect/>
          </a:stretch>
        </p:blipFill>
        <p:spPr>
          <a:xfrm>
            <a:off x="1215627" y="3206749"/>
            <a:ext cx="3496074" cy="3464333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51108678-0718-30B9-5B68-88B788F6A66A}"/>
              </a:ext>
            </a:extLst>
          </p:cNvPr>
          <p:cNvSpPr/>
          <p:nvPr/>
        </p:nvSpPr>
        <p:spPr>
          <a:xfrm>
            <a:off x="3298240" y="2718427"/>
            <a:ext cx="3864559" cy="43338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23F5299-F80A-29B0-57F1-1BD80321A4C4}"/>
              </a:ext>
            </a:extLst>
          </p:cNvPr>
          <p:cNvSpPr/>
          <p:nvPr/>
        </p:nvSpPr>
        <p:spPr>
          <a:xfrm>
            <a:off x="1132071" y="5446825"/>
            <a:ext cx="3864559" cy="43338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56774" y="2702287"/>
            <a:ext cx="3991426" cy="24516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예약확정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즉 결제완료 되신 분들은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입금순으로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가장 먼저</a:t>
            </a:r>
            <a:endParaRPr lang="en-US" altLang="ko-KR" sz="1100" b="1" dirty="0" smtClean="0">
              <a:solidFill>
                <a:srgbClr val="0070C0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   리스트이 출력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  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결제되지 않은 분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(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즉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예약신청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)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분들은 그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뒷순위로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보여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  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집니다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 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현재 그렇게 되어있습니다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 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또한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1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명의 예약자가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2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명이상의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동행자를 등록하면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동행자  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 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모두 같은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입금날짜가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등록됩니다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 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따라서 이런 경우는 순서가 랜덤입니다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노란색으로 표시되어있는 분들은 이전 사이트에서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   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예약하신 분들인 듯 합니다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   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이럴 경우 해당 좌석을 취소하고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다시 동일한 좌석으로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   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배정하시면 됩니다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4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E8831-3492-D293-EF15-6F79E2A43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3A4671-B426-28D4-65A1-2644DAFEB136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smtClean="0"/>
              <a:t>버스좌석관리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BDAA27-CA3F-3ADD-C9F9-3EB46F364FF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</a:t>
            </a:r>
            <a:r>
              <a:rPr lang="en-US" altLang="ko-KR" sz="1200" dirty="0" smtClean="0"/>
              <a:t>2026.02.01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14CADD6-6293-881C-81D7-7BBC5173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pPr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CC884B9-F7DC-F5AD-89C8-13026066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87610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 smtClean="0">
                          <a:solidFill>
                            <a:srgbClr val="EE0000"/>
                          </a:solidFill>
                        </a:rPr>
                        <a:t>2/14 </a:t>
                      </a:r>
                      <a:r>
                        <a:rPr lang="ko-KR" altLang="en-US" sz="1200" b="1" dirty="0" smtClean="0">
                          <a:solidFill>
                            <a:srgbClr val="EE0000"/>
                          </a:solidFill>
                        </a:rPr>
                        <a:t>대관령눈꽃축제 신선아님 </a:t>
                      </a:r>
                      <a:r>
                        <a:rPr lang="en-US" altLang="ko-KR" sz="1200" b="1" dirty="0" smtClean="0">
                          <a:solidFill>
                            <a:srgbClr val="EE0000"/>
                          </a:solidFill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rgbClr val="EE0000"/>
                          </a:solidFill>
                        </a:rPr>
                        <a:t>명 좌석에서 누락 총 </a:t>
                      </a:r>
                      <a:r>
                        <a:rPr lang="en-US" altLang="ko-KR" sz="1200" b="1" dirty="0" smtClean="0">
                          <a:solidFill>
                            <a:srgbClr val="EE0000"/>
                          </a:solidFill>
                        </a:rPr>
                        <a:t>4</a:t>
                      </a:r>
                      <a:r>
                        <a:rPr lang="ko-KR" altLang="en-US" sz="1200" b="1" dirty="0" smtClean="0">
                          <a:solidFill>
                            <a:srgbClr val="EE0000"/>
                          </a:solidFill>
                        </a:rPr>
                        <a:t>명이 </a:t>
                      </a:r>
                      <a:r>
                        <a:rPr lang="ko-KR" altLang="en-US" sz="1200" b="1" dirty="0" err="1" smtClean="0">
                          <a:solidFill>
                            <a:srgbClr val="EE0000"/>
                          </a:solidFill>
                        </a:rPr>
                        <a:t>되어야함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1FFB77B-76B7-5617-889A-B16B1CC13EC2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15CC6B50-D3E5-E2D9-9026-EABBD762CD6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26" y="1203768"/>
            <a:ext cx="5472416" cy="209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481" y="3493445"/>
            <a:ext cx="5602206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직사각형 13"/>
          <p:cNvSpPr/>
          <p:nvPr/>
        </p:nvSpPr>
        <p:spPr>
          <a:xfrm>
            <a:off x="590309" y="3680750"/>
            <a:ext cx="5324354" cy="26390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482576" y="1968929"/>
            <a:ext cx="3991426" cy="5646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rgbClr val="0070C0"/>
                </a:solidFill>
              </a:rPr>
              <a:t>당일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(26.02.03)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신선아님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확인한 바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4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명 모두 버스좌석관리에 출력됩니다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 (5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번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, 17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번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, 18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번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, 19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번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)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515" y="2833044"/>
            <a:ext cx="4669107" cy="32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6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E8831-3492-D293-EF15-6F79E2A43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3A4671-B426-28D4-65A1-2644DAFEB136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smtClean="0"/>
              <a:t>버스좌석관리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BDAA27-CA3F-3ADD-C9F9-3EB46F364FF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</a:t>
            </a:r>
            <a:r>
              <a:rPr lang="en-US" altLang="ko-KR" sz="1200" dirty="0" smtClean="0"/>
              <a:t>2026.02.01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14CADD6-6293-881C-81D7-7BBC5173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pPr/>
              <a:t>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CC884B9-F7DC-F5AD-89C8-13026066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87610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 smtClean="0">
                          <a:solidFill>
                            <a:srgbClr val="EE0000"/>
                          </a:solidFill>
                        </a:rPr>
                        <a:t>2/14 </a:t>
                      </a:r>
                      <a:r>
                        <a:rPr lang="ko-KR" altLang="en-US" sz="1200" b="1" dirty="0" smtClean="0">
                          <a:solidFill>
                            <a:srgbClr val="EE0000"/>
                          </a:solidFill>
                        </a:rPr>
                        <a:t>가평</a:t>
                      </a:r>
                      <a:r>
                        <a:rPr lang="en-US" altLang="ko-KR" sz="1200" b="1" dirty="0" smtClean="0">
                          <a:solidFill>
                            <a:srgbClr val="EE0000"/>
                          </a:solidFill>
                        </a:rPr>
                        <a:t>+</a:t>
                      </a:r>
                      <a:r>
                        <a:rPr lang="ko-KR" altLang="en-US" sz="1200" b="1" dirty="0" smtClean="0">
                          <a:solidFill>
                            <a:srgbClr val="EE0000"/>
                          </a:solidFill>
                        </a:rPr>
                        <a:t>양평 상품에서 전충석님 자리를 </a:t>
                      </a:r>
                      <a:r>
                        <a:rPr lang="en-US" altLang="ko-KR" sz="1200" b="1" dirty="0" smtClean="0">
                          <a:solidFill>
                            <a:srgbClr val="EE0000"/>
                          </a:solidFill>
                        </a:rPr>
                        <a:t>43</a:t>
                      </a:r>
                      <a:r>
                        <a:rPr lang="ko-KR" altLang="en-US" sz="1200" b="1" dirty="0" smtClean="0">
                          <a:solidFill>
                            <a:srgbClr val="EE0000"/>
                          </a:solidFill>
                        </a:rPr>
                        <a:t>번으로 계속 체크를 했는데 </a:t>
                      </a:r>
                      <a:r>
                        <a:rPr lang="en-US" altLang="ko-KR" sz="1200" b="1" dirty="0" smtClean="0">
                          <a:solidFill>
                            <a:srgbClr val="EE0000"/>
                          </a:solidFill>
                        </a:rPr>
                        <a:t>39</a:t>
                      </a:r>
                      <a:r>
                        <a:rPr lang="ko-KR" altLang="en-US" sz="1200" b="1" dirty="0" smtClean="0">
                          <a:solidFill>
                            <a:srgbClr val="EE0000"/>
                          </a:solidFill>
                        </a:rPr>
                        <a:t>번으로 좌석이 </a:t>
                      </a:r>
                      <a:r>
                        <a:rPr lang="ko-KR" altLang="en-US" sz="1200" b="1" dirty="0" err="1" smtClean="0">
                          <a:solidFill>
                            <a:srgbClr val="EE0000"/>
                          </a:solidFill>
                        </a:rPr>
                        <a:t>셋팅이</a:t>
                      </a:r>
                      <a:r>
                        <a:rPr lang="ko-KR" altLang="en-US" sz="1200" b="1" dirty="0" smtClean="0">
                          <a:solidFill>
                            <a:srgbClr val="EE0000"/>
                          </a:solidFill>
                        </a:rPr>
                        <a:t> 됩니다</a:t>
                      </a:r>
                      <a:r>
                        <a:rPr lang="en-US" altLang="ko-KR" sz="1200" b="1" dirty="0" smtClean="0">
                          <a:solidFill>
                            <a:srgbClr val="EE000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1FFB77B-76B7-5617-889A-B16B1CC13EC2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15CC6B50-D3E5-E2D9-9026-EABBD762CD6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007" y="1339148"/>
            <a:ext cx="5484209" cy="526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직사각형 11"/>
          <p:cNvSpPr/>
          <p:nvPr/>
        </p:nvSpPr>
        <p:spPr>
          <a:xfrm>
            <a:off x="1539433" y="5567423"/>
            <a:ext cx="914400" cy="960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509209" y="2135567"/>
            <a:ext cx="3991426" cy="5646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rgbClr val="0070C0"/>
                </a:solidFill>
              </a:rPr>
              <a:t>당일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(26.02.03)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확인한 바 해당 상품 및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출발일에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전충석님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예약정보가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없습니다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 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66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4862</TotalTime>
  <Words>309</Words>
  <Application>Microsoft Office PowerPoint</Application>
  <PresentationFormat>와이드스크린</PresentationFormat>
  <Paragraphs>67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238</cp:revision>
  <dcterms:created xsi:type="dcterms:W3CDTF">2025-11-14T06:29:01Z</dcterms:created>
  <dcterms:modified xsi:type="dcterms:W3CDTF">2026-02-03T06:46:29Z</dcterms:modified>
</cp:coreProperties>
</file>