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46" r:id="rId2"/>
    <p:sldId id="394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7AFE"/>
    <a:srgbClr val="F06C92"/>
    <a:srgbClr val="0294EE"/>
    <a:srgbClr val="FE7826"/>
    <a:srgbClr val="F5B9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814E6-3289-A907-C0D2-7D417F43F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98C8D014-1452-3263-BD30-1E1ECB6FB2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7E3E10AD-B477-A01B-C2EE-C9F6C9ADD5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44876B1-E208-8C08-6F7B-0D8C9EC576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5655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2026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865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6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(2026.2.2-1)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75E8E77-795B-0249-13E1-E5EDD7031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A2409674-2F67-C8F4-EF36-99420FEC3948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F9605A71-9694-CC9E-CFD5-CDF2F97493FB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E13DBD88-BCD7-8508-6FFA-B90762F7D6B0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2472E0B0-EC86-8137-F2F2-3C8F5A34E0E3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323DFFC1-3A5D-5105-2FE0-A75E4BAFCFD8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500B5EC4-527B-B12F-F6CF-E2E10E53CAB1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E448B7A-DDFD-D3AF-0660-3A37DF9B5089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C68633-70FA-8992-6234-299B67F5AC31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507817-4DD5-D862-ABCE-D39C6AA2FA38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8CCFAB-C95C-1A8B-0230-1AF8C214703B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930074-DF7B-F495-D92A-C9EFD1098744}"/>
              </a:ext>
            </a:extLst>
          </p:cNvPr>
          <p:cNvSpPr txBox="1"/>
          <p:nvPr/>
        </p:nvSpPr>
        <p:spPr>
          <a:xfrm>
            <a:off x="682177" y="4861911"/>
            <a:ext cx="276206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600" dirty="0"/>
              <a:t>0.2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BD8C-5A89-5AA3-1C32-C116612F520E}"/>
              </a:ext>
            </a:extLst>
          </p:cNvPr>
          <p:cNvSpPr txBox="1"/>
          <p:nvPr/>
        </p:nvSpPr>
        <p:spPr>
          <a:xfrm>
            <a:off x="3448812" y="4891828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2026.2.2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00A536-E1AD-C275-46DD-D0D48353E8D9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경영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63C763-307E-9B99-8E01-909E1E103E7D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bg2">
                    <a:lumMod val="50000"/>
                  </a:schemeClr>
                </a:solidFill>
              </a:rPr>
              <a:t>김태진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EE41CC3-27F9-90F0-97B8-419B36562FA8}"/>
              </a:ext>
            </a:extLst>
          </p:cNvPr>
          <p:cNvSpPr txBox="1"/>
          <p:nvPr/>
        </p:nvSpPr>
        <p:spPr>
          <a:xfrm>
            <a:off x="359664" y="3344201"/>
            <a:ext cx="11107988" cy="865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무통장인데 </a:t>
            </a:r>
            <a:r>
              <a:rPr lang="ko-KR" altLang="en-US" sz="3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카드결재했는데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미결재로 뜬 오류 고객리스트  </a:t>
            </a:r>
            <a:endParaRPr lang="en-US" altLang="ko-KR" sz="3000" dirty="0">
              <a:ea typeface="HY견고딕"/>
            </a:endParaRPr>
          </a:p>
        </p:txBody>
      </p:sp>
    </p:spTree>
    <p:extLst>
      <p:ext uri="{BB962C8B-B14F-4D97-AF65-F5344CB8AC3E}">
        <p14:creationId xmlns:p14="http://schemas.microsoft.com/office/powerpoint/2010/main" val="89257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7A840-4A17-5419-26F6-1DB24124A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D46FC36-9E19-6FC1-2B50-9AAD830341B7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모바일 </a:t>
            </a:r>
            <a:r>
              <a:rPr lang="ko-KR" altLang="en-US" b="1" dirty="0" err="1">
                <a:solidFill>
                  <a:schemeClr val="bg1"/>
                </a:solidFill>
              </a:rPr>
              <a:t>무통장입금인데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ko-KR" altLang="en-US" b="1" dirty="0" err="1">
                <a:solidFill>
                  <a:schemeClr val="bg1"/>
                </a:solidFill>
              </a:rPr>
              <a:t>카드결재해서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ko-KR" altLang="en-US" b="1" dirty="0" err="1">
                <a:solidFill>
                  <a:schemeClr val="bg1"/>
                </a:solidFill>
              </a:rPr>
              <a:t>결제안된</a:t>
            </a:r>
            <a:r>
              <a:rPr lang="ko-KR" altLang="en-US" b="1" dirty="0">
                <a:solidFill>
                  <a:schemeClr val="bg1"/>
                </a:solidFill>
              </a:rPr>
              <a:t> 걸로 뜨는 </a:t>
            </a:r>
            <a:r>
              <a:rPr lang="ko-KR" altLang="en-US" b="1" dirty="0" err="1">
                <a:solidFill>
                  <a:schemeClr val="bg1"/>
                </a:solidFill>
              </a:rPr>
              <a:t>오류건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A16772-E0C5-BD8A-9DAE-9E010B578CFE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</a:t>
            </a:r>
            <a:r>
              <a:rPr lang="ko-KR" altLang="en-US" sz="1200" b="1" dirty="0"/>
              <a:t>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예약관리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고객리스트 모음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758D1430-424F-44B9-74E2-BCE938EBA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4BEF0D-233B-191E-6EB1-FB19935FE247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2026.02.02</a:t>
            </a:r>
            <a:endParaRPr lang="ko-KR" altLang="en-US" sz="1200" dirty="0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9579E547-CB14-3478-DC2D-0BE8397F00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9835744"/>
              </p:ext>
            </p:extLst>
          </p:nvPr>
        </p:nvGraphicFramePr>
        <p:xfrm>
          <a:off x="99264" y="860167"/>
          <a:ext cx="11993471" cy="935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93471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621284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모바일로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무통장입금인데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신용카드결재 버튼 눌러서 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결재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(</a:t>
                      </a:r>
                      <a:r>
                        <a:rPr lang="ko-KR" altLang="en-US" sz="1200" b="1" u="sng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고객이영수증까지있음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)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했는데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, ERP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에서는 결재 안된 걸로 나옴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현재미납액에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금액이 뜨고 있습니다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 (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안떠야합니다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)     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카드결재현황에도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안나타나고있습니다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총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4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명입니다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9" name="그림 8">
            <a:extLst>
              <a:ext uri="{FF2B5EF4-FFF2-40B4-BE49-F238E27FC236}">
                <a16:creationId xmlns:a16="http://schemas.microsoft.com/office/drawing/2014/main" id="{24CC476A-F750-A9E5-2BDD-392D9C9071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03872"/>
            <a:ext cx="12192000" cy="1058629"/>
          </a:xfrm>
          <a:prstGeom prst="rect">
            <a:avLst/>
          </a:prstGeom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8D9B0098-59EC-E4C3-615D-E24BB4B60D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64" y="3265256"/>
            <a:ext cx="12092735" cy="590048"/>
          </a:xfrm>
          <a:prstGeom prst="rect">
            <a:avLst/>
          </a:prstGeom>
        </p:spPr>
      </p:pic>
      <p:pic>
        <p:nvPicPr>
          <p:cNvPr id="18" name="그림 17">
            <a:extLst>
              <a:ext uri="{FF2B5EF4-FFF2-40B4-BE49-F238E27FC236}">
                <a16:creationId xmlns:a16="http://schemas.microsoft.com/office/drawing/2014/main" id="{16A4D7E0-87E8-69CD-3869-E8E83815FE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" y="4075460"/>
            <a:ext cx="12192000" cy="870857"/>
          </a:xfrm>
          <a:prstGeom prst="rect">
            <a:avLst/>
          </a:prstGeom>
        </p:spPr>
      </p:pic>
      <p:pic>
        <p:nvPicPr>
          <p:cNvPr id="20" name="그림 19">
            <a:extLst>
              <a:ext uri="{FF2B5EF4-FFF2-40B4-BE49-F238E27FC236}">
                <a16:creationId xmlns:a16="http://schemas.microsoft.com/office/drawing/2014/main" id="{6C3E999F-687D-23F7-1ABF-D2C96622377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5081193"/>
            <a:ext cx="12192000" cy="970654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5202315" y="1597981"/>
            <a:ext cx="3480046" cy="15323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 smtClean="0">
                <a:solidFill>
                  <a:srgbClr val="0070C0"/>
                </a:solidFill>
              </a:rPr>
              <a:t> </a:t>
            </a:r>
            <a:r>
              <a:rPr lang="ko-KR" altLang="en-US" sz="1200" b="1" dirty="0" smtClean="0">
                <a:solidFill>
                  <a:srgbClr val="0070C0"/>
                </a:solidFill>
              </a:rPr>
              <a:t>해당 부분은 당일</a:t>
            </a:r>
            <a:r>
              <a:rPr lang="en-US" altLang="ko-KR" sz="1200" b="1" dirty="0" smtClean="0">
                <a:solidFill>
                  <a:srgbClr val="0070C0"/>
                </a:solidFill>
              </a:rPr>
              <a:t>(26.02.03) </a:t>
            </a:r>
            <a:r>
              <a:rPr lang="ko-KR" altLang="en-US" sz="1200" b="1" dirty="0" smtClean="0">
                <a:solidFill>
                  <a:srgbClr val="0070C0"/>
                </a:solidFill>
              </a:rPr>
              <a:t>김태진과장님과 </a:t>
            </a:r>
            <a:endParaRPr lang="en-US" altLang="ko-KR" sz="1200" b="1" dirty="0" smtClean="0">
              <a:solidFill>
                <a:srgbClr val="0070C0"/>
              </a:solidFill>
            </a:endParaRPr>
          </a:p>
          <a:p>
            <a:pPr algn="ctr"/>
            <a:r>
              <a:rPr lang="ko-KR" altLang="en-US" sz="1200" b="1" dirty="0" smtClean="0">
                <a:solidFill>
                  <a:srgbClr val="0070C0"/>
                </a:solidFill>
              </a:rPr>
              <a:t>유선상으로 확인 및 처리 하였습니다</a:t>
            </a:r>
            <a:r>
              <a:rPr lang="en-US" altLang="ko-KR" sz="1200" b="1" dirty="0" smtClean="0">
                <a:solidFill>
                  <a:srgbClr val="0070C0"/>
                </a:solidFill>
              </a:rPr>
              <a:t>.</a:t>
            </a:r>
            <a:br>
              <a:rPr lang="en-US" altLang="ko-KR" sz="1200" b="1" dirty="0" smtClean="0">
                <a:solidFill>
                  <a:srgbClr val="0070C0"/>
                </a:solidFill>
              </a:rPr>
            </a:br>
            <a:r>
              <a:rPr lang="en-US" altLang="ko-KR" sz="1200" b="1" dirty="0" smtClean="0">
                <a:solidFill>
                  <a:srgbClr val="0070C0"/>
                </a:solidFill>
              </a:rPr>
              <a:t/>
            </a:r>
            <a:br>
              <a:rPr lang="en-US" altLang="ko-KR" sz="1200" b="1" dirty="0" smtClean="0">
                <a:solidFill>
                  <a:srgbClr val="0070C0"/>
                </a:solidFill>
              </a:rPr>
            </a:br>
            <a:r>
              <a:rPr lang="ko-KR" altLang="en-US" sz="1200" b="1" dirty="0" smtClean="0">
                <a:solidFill>
                  <a:srgbClr val="0070C0"/>
                </a:solidFill>
              </a:rPr>
              <a:t>런칭 시점에서 </a:t>
            </a:r>
            <a:r>
              <a:rPr lang="ko-KR" altLang="en-US" sz="1200" b="1" dirty="0" err="1" smtClean="0">
                <a:solidFill>
                  <a:srgbClr val="0070C0"/>
                </a:solidFill>
              </a:rPr>
              <a:t>결제부분</a:t>
            </a:r>
            <a:r>
              <a:rPr lang="ko-KR" altLang="en-US" sz="1200" b="1" dirty="0" smtClean="0">
                <a:solidFill>
                  <a:srgbClr val="0070C0"/>
                </a:solidFill>
              </a:rPr>
              <a:t> 오류인 듯 합니다</a:t>
            </a:r>
            <a:r>
              <a:rPr lang="en-US" altLang="ko-KR" sz="1200" b="1" dirty="0" smtClean="0">
                <a:solidFill>
                  <a:srgbClr val="0070C0"/>
                </a:solidFill>
              </a:rPr>
              <a:t>.</a:t>
            </a:r>
          </a:p>
          <a:p>
            <a:pPr algn="ctr"/>
            <a:endParaRPr lang="en-US" altLang="ko-KR" sz="1200" b="1" dirty="0">
              <a:solidFill>
                <a:srgbClr val="0070C0"/>
              </a:solidFill>
            </a:endParaRPr>
          </a:p>
          <a:p>
            <a:pPr algn="ctr"/>
            <a:r>
              <a:rPr lang="en-US" altLang="ko-KR" sz="1200" b="1" dirty="0" smtClean="0">
                <a:solidFill>
                  <a:srgbClr val="0070C0"/>
                </a:solidFill>
              </a:rPr>
              <a:t>2</a:t>
            </a:r>
            <a:r>
              <a:rPr lang="ko-KR" altLang="en-US" sz="1200" b="1" dirty="0" smtClean="0">
                <a:solidFill>
                  <a:srgbClr val="0070C0"/>
                </a:solidFill>
              </a:rPr>
              <a:t>월</a:t>
            </a:r>
            <a:r>
              <a:rPr lang="en-US" altLang="ko-KR" sz="1200" b="1" dirty="0" smtClean="0">
                <a:solidFill>
                  <a:srgbClr val="0070C0"/>
                </a:solidFill>
              </a:rPr>
              <a:t>2</a:t>
            </a:r>
            <a:r>
              <a:rPr lang="ko-KR" altLang="en-US" sz="1200" b="1" dirty="0" smtClean="0">
                <a:solidFill>
                  <a:srgbClr val="0070C0"/>
                </a:solidFill>
              </a:rPr>
              <a:t>일 오후 이후 동일한 이슈는 발생하지 않는다고 확인하였습니다</a:t>
            </a:r>
            <a:r>
              <a:rPr lang="en-US" altLang="ko-KR" sz="1200" b="1" dirty="0" smtClean="0">
                <a:solidFill>
                  <a:srgbClr val="0070C0"/>
                </a:solidFill>
              </a:rPr>
              <a:t>.</a:t>
            </a:r>
            <a:endParaRPr lang="ko-KR" altLang="en-US" sz="1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9920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3647</TotalTime>
  <Words>101</Words>
  <Application>Microsoft Office PowerPoint</Application>
  <PresentationFormat>와이드스크린</PresentationFormat>
  <Paragraphs>23</Paragraphs>
  <Slides>2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7" baseType="lpstr">
      <vt:lpstr>HY견고딕</vt:lpstr>
      <vt:lpstr>맑은 고딕</vt:lpstr>
      <vt:lpstr>Arial</vt:lpstr>
      <vt:lpstr>Wingdings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105</cp:revision>
  <dcterms:created xsi:type="dcterms:W3CDTF">2025-11-14T06:29:01Z</dcterms:created>
  <dcterms:modified xsi:type="dcterms:W3CDTF">2026-02-03T06:49:31Z</dcterms:modified>
</cp:coreProperties>
</file>