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7.3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8.1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C836D-E2BD-D518-6097-482245631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3355B43-8D35-C555-B178-4616DEE1F6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C6A7289-47D9-74F5-3DF1-60ED1284D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8F16397-4127-8631-5DC9-5A3019406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03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C5F96-A6B7-AF15-EE69-FA0ABC170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20121B-6339-BB67-BFB3-97A8C2FF73A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회계업무 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카드결제현황</a:t>
            </a:r>
            <a:r>
              <a:rPr lang="en-US" altLang="ko-KR" b="1" dirty="0">
                <a:solidFill>
                  <a:schemeClr val="bg1"/>
                </a:solidFill>
              </a:rPr>
              <a:t>(</a:t>
            </a:r>
            <a:r>
              <a:rPr lang="ko-KR" altLang="en-US" b="1" dirty="0">
                <a:solidFill>
                  <a:schemeClr val="bg1"/>
                </a:solidFill>
              </a:rPr>
              <a:t>신 </a:t>
            </a:r>
            <a:r>
              <a:rPr lang="en-US" altLang="ko-KR" b="1" dirty="0">
                <a:solidFill>
                  <a:schemeClr val="bg1"/>
                </a:solidFill>
              </a:rPr>
              <a:t>toss pay)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0A97C52-115D-1003-8C4E-870A6CCEA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3" name="잉크 22">
                <a:extLst>
                  <a:ext uri="{FF2B5EF4-FFF2-40B4-BE49-F238E27FC236}">
                    <a16:creationId xmlns:a16="http://schemas.microsoft.com/office/drawing/2014/main" id="{C7BB5A90-EEF6-DFE5-093F-3E4CB46D422F}"/>
                  </a:ext>
                </a:extLst>
              </p14:cNvPr>
              <p14:cNvContentPartPr/>
              <p14:nvPr/>
            </p14:nvContentPartPr>
            <p14:xfrm>
              <a:off x="9822368" y="2403476"/>
              <a:ext cx="360" cy="360"/>
            </p14:xfrm>
          </p:contentPart>
        </mc:Choice>
        <mc:Fallback xmlns="">
          <p:pic>
            <p:nvPicPr>
              <p:cNvPr id="23" name="잉크 22">
                <a:extLst>
                  <a:ext uri="{FF2B5EF4-FFF2-40B4-BE49-F238E27FC236}">
                    <a16:creationId xmlns:a16="http://schemas.microsoft.com/office/drawing/2014/main" id="{6F6C001F-4147-B690-DEFA-4EB8EF51088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68368" y="229583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4" name="잉크 23">
                <a:extLst>
                  <a:ext uri="{FF2B5EF4-FFF2-40B4-BE49-F238E27FC236}">
                    <a16:creationId xmlns:a16="http://schemas.microsoft.com/office/drawing/2014/main" id="{14E0D6FB-907F-1C2D-6575-E2AE3BD2E199}"/>
                  </a:ext>
                </a:extLst>
              </p14:cNvPr>
              <p14:cNvContentPartPr/>
              <p14:nvPr/>
            </p14:nvContentPartPr>
            <p14:xfrm>
              <a:off x="10294328" y="1976156"/>
              <a:ext cx="360" cy="360"/>
            </p14:xfrm>
          </p:contentPart>
        </mc:Choice>
        <mc:Fallback xmlns="">
          <p:pic>
            <p:nvPicPr>
              <p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40688" y="1868156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986BFEB4-9B4C-ABD3-D975-E0CEA7F6032A}"/>
              </a:ext>
            </a:extLst>
          </p:cNvPr>
          <p:cNvSpPr txBox="1"/>
          <p:nvPr/>
        </p:nvSpPr>
        <p:spPr>
          <a:xfrm>
            <a:off x="7185891" y="498828"/>
            <a:ext cx="4489916" cy="1343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400" dirty="0"/>
              <a:t>페이로 </a:t>
            </a:r>
            <a:r>
              <a:rPr lang="ko-KR" altLang="en-US" sz="1400" dirty="0" err="1"/>
              <a:t>결재같은데요</a:t>
            </a:r>
            <a:r>
              <a:rPr lang="ko-KR" altLang="en-US" sz="1400" dirty="0"/>
              <a:t> 카드결제현황목록에서 금액 </a:t>
            </a:r>
            <a:r>
              <a:rPr lang="en-US" altLang="ko-KR" sz="1400" dirty="0"/>
              <a:t>“0”</a:t>
            </a:r>
            <a:r>
              <a:rPr lang="ko-KR" altLang="en-US" sz="1400" dirty="0"/>
              <a:t>으로 표기되는 </a:t>
            </a:r>
            <a:r>
              <a:rPr lang="en-US" altLang="ko-KR" sz="1400" dirty="0"/>
              <a:t>err </a:t>
            </a:r>
            <a:r>
              <a:rPr lang="ko-KR" altLang="en-US" sz="1400" dirty="0"/>
              <a:t>발생</a:t>
            </a:r>
            <a:endParaRPr lang="en-US" altLang="ko-KR" sz="14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400" dirty="0"/>
              <a:t>카드사 기재하는 공간에 </a:t>
            </a:r>
            <a:r>
              <a:rPr lang="en-US" altLang="ko-KR" sz="1400" dirty="0"/>
              <a:t>“</a:t>
            </a:r>
            <a:r>
              <a:rPr lang="ko-KR" altLang="en-US" sz="1400" dirty="0" err="1"/>
              <a:t>페이사</a:t>
            </a:r>
            <a:r>
              <a:rPr lang="en-US" altLang="ko-KR" sz="1400" dirty="0"/>
              <a:t>”</a:t>
            </a:r>
            <a:r>
              <a:rPr lang="ko-KR" altLang="en-US" sz="1400" dirty="0"/>
              <a:t> 이름을 </a:t>
            </a:r>
            <a:r>
              <a:rPr lang="ko-KR" altLang="en-US" sz="1400" dirty="0" err="1"/>
              <a:t>넣을수</a:t>
            </a:r>
            <a:r>
              <a:rPr lang="ko-KR" altLang="en-US" sz="1400" dirty="0"/>
              <a:t> 없나요 </a:t>
            </a:r>
            <a:r>
              <a:rPr lang="en-US" altLang="ko-KR" sz="1400" dirty="0">
                <a:sym typeface="Wingdings" panose="05000000000000000000" pitchFamily="2" charset="2"/>
              </a:rPr>
              <a:t> </a:t>
            </a:r>
            <a:r>
              <a:rPr lang="ko-KR" altLang="en-US" sz="1400" dirty="0">
                <a:sym typeface="Wingdings" panose="05000000000000000000" pitchFamily="2" charset="2"/>
              </a:rPr>
              <a:t>그 전에 말씀드렸습니다</a:t>
            </a:r>
            <a:r>
              <a:rPr lang="en-US" altLang="ko-KR" sz="1400" dirty="0">
                <a:sym typeface="Wingdings" panose="05000000000000000000" pitchFamily="2" charset="2"/>
              </a:rPr>
              <a:t>.</a:t>
            </a:r>
            <a:endParaRPr lang="en-US" altLang="ko-K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5FE0E-F063-BF2C-E67E-7991067C7944}"/>
              </a:ext>
            </a:extLst>
          </p:cNvPr>
          <p:cNvSpPr txBox="1"/>
          <p:nvPr/>
        </p:nvSpPr>
        <p:spPr>
          <a:xfrm>
            <a:off x="516193" y="692835"/>
            <a:ext cx="64295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http://erp.elegancetour.co.kr/niabbs5/erp.php?inc=menu090/accounting_new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1691D743-48CA-9351-1B8C-B052B1591B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9037" y="1988667"/>
            <a:ext cx="9822728" cy="4666357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7318607" y="1911842"/>
            <a:ext cx="4035193" cy="579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처리완료 </a:t>
            </a:r>
            <a:r>
              <a:rPr lang="en-US" altLang="ko-KR" sz="1200" dirty="0" smtClean="0"/>
              <a:t>(26.02.03)</a:t>
            </a:r>
            <a:br>
              <a:rPr lang="en-US" altLang="ko-KR" sz="1200" dirty="0" smtClean="0"/>
            </a:br>
            <a:r>
              <a:rPr lang="en-US" altLang="ko-KR" sz="1200" dirty="0" smtClean="0"/>
              <a:t>2. </a:t>
            </a:r>
            <a:r>
              <a:rPr lang="ko-KR" altLang="en-US" sz="1200" dirty="0"/>
              <a:t>처리완료 </a:t>
            </a:r>
            <a:r>
              <a:rPr lang="en-US" altLang="ko-KR" sz="1200" dirty="0"/>
              <a:t>(</a:t>
            </a:r>
            <a:r>
              <a:rPr lang="en-US" altLang="ko-KR" sz="1200"/>
              <a:t>26.02.03</a:t>
            </a:r>
            <a:r>
              <a:rPr lang="en-US" altLang="ko-KR" sz="1200" smtClean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43765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3103</TotalTime>
  <Words>44</Words>
  <Application>Microsoft Office PowerPoint</Application>
  <PresentationFormat>와이드스크린</PresentationFormat>
  <Paragraphs>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116</cp:revision>
  <dcterms:created xsi:type="dcterms:W3CDTF">2025-11-14T06:29:01Z</dcterms:created>
  <dcterms:modified xsi:type="dcterms:W3CDTF">2026-02-03T07:47:18Z</dcterms:modified>
</cp:coreProperties>
</file>