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8.xml" ContentType="application/vnd.openxmlformats-officedocument.presentationml.notesSlide+xml"/>
  <Override PartName="/ppt/ink/ink40.xml" ContentType="application/inkml+xml"/>
  <Override PartName="/ppt/notesSlides/notesSlide9.xml" ContentType="application/vnd.openxmlformats-officedocument.presentationml.notesSlide+xml"/>
  <Override PartName="/ppt/ink/ink41.xml" ContentType="application/inkml+xml"/>
  <Override PartName="/ppt/notesSlides/notesSlide10.xml" ContentType="application/vnd.openxmlformats-officedocument.presentationml.notesSlide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6" r:id="rId2"/>
    <p:sldId id="394" r:id="rId3"/>
    <p:sldId id="404" r:id="rId4"/>
    <p:sldId id="402" r:id="rId5"/>
    <p:sldId id="407" r:id="rId6"/>
    <p:sldId id="408" r:id="rId7"/>
    <p:sldId id="398" r:id="rId8"/>
    <p:sldId id="256" r:id="rId9"/>
    <p:sldId id="396" r:id="rId10"/>
    <p:sldId id="409" r:id="rId11"/>
    <p:sldId id="410" r:id="rId12"/>
    <p:sldId id="399" r:id="rId13"/>
    <p:sldId id="400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FE"/>
    <a:srgbClr val="F06C92"/>
    <a:srgbClr val="0294EE"/>
    <a:srgbClr val="FE7826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1T10:40:47.3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13:1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24575,'0'-3'0,"0"-1"0,0 1 0,0 0 0,0-1 0,1 1 0,-1 0 0,1 0 0,0-1 0,0 1 0,0 0 0,1 0 0,-1 0 0,1 0 0,-1 0 0,1 0 0,2-2 0,-1 2 0,0 1 0,1 0 0,-1 0 0,0 0 0,1 0 0,-1 0 0,1 1 0,-1 0 0,1 0 0,0 0 0,0 0 0,0 0 0,7 0 0,3 1 0,0-1 0,0 2 0,-1 0 0,1 0 0,0 1 0,0 1 0,-1 1 0,0-1 0,0 2 0,18 8 0,-12-3 0,0 0 0,-1 2 0,-1 0 0,0 1 0,-1 0 0,18 20 0,-29-27 0,0 1 0,-1-1 0,-1 1 0,1 1 0,-1-1 0,0 0 0,-1 1 0,1-1 0,-1 1 0,-1 0 0,0 0 0,0 0 0,0-1 0,-1 1 0,-1 12 0,0-11 0,1-1 0,-1 0 0,0 1 0,-1-1 0,0 0 0,0 0 0,-1 0 0,0 0 0,0 0 0,-1 0 0,0-1 0,0 0 0,-1 0 0,-7 10 0,-7-2 0,-1-1 0,0-1 0,-1 0 0,0-2 0,-1 0 0,0-2 0,-1 0 0,1-1 0,-2-2 0,-43 8 0,96-17 0,-1 1 0,48 4 0,-17 0 0,176-16 0,35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13:1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466 210 24575,'4'70'0,"3"1"0,30 127 0,-8-51 0,-6-16 0,-6 1 0,-6 1 0,-9 206 0,-2-336 0,0 1 0,0-1 0,0 1 0,-1-1 0,1 1 0,-1-1 0,0 0 0,0 1 0,0-1 0,-3 5 0,-6-9 0,-6-18 0,-5-9 0,-1 2 0,-2 1 0,-34-29 0,-23-25 0,36 29 0,-59-85 0,68 74 0,3-2 0,-35-88 0,55 117 0,0-1 0,3-1 0,1 0 0,1 0 0,2-1 0,2 0 0,0-72 0,4 56 0,-1 15 0,4-42 0,-2 70 0,1 1 0,-1-1 0,1 1 0,1 0 0,0 0 0,0 0 0,1 0 0,0 1 0,9-15 0,-10 20 0,0-1 0,0 1 0,0 0 0,0 0 0,1 1 0,-1-1 0,1 1 0,-1-1 0,1 1 0,0 0 0,0 1 0,0-1 0,8-1 0,61-7 0,-39 7 0,212-40 0,-161 25 0,0 4 0,154-6 0,-227 21 0,1 0 0,0 1 0,0 1 0,-1 0 0,1 0 0,-1 1 0,0 1 0,0 0 0,21 13 0,4 7 0,52 42 0,-61-44 0,22 16 0,-2 2 0,-2 2 0,-1 2 0,40 53 0,-73-81 0,-1 1 0,-1-1 0,0 2 0,-2-1 0,0 2 0,-1-1 0,0 1 0,-2 0 0,6 39 0,-10-45 0,0 0 0,-1 0 0,-1 0 0,0 0 0,0-1 0,-2 1 0,0 0 0,0-1 0,-1 0 0,-1 0 0,0 0 0,-1 0 0,0-1 0,-1 0 0,-13 18 0,-60 64 0,-107 99 0,112-120 0,46-43 0,-2-2 0,0-1 0,-2-1 0,-60 35 0,88-59 0,0 0 0,1 0 0,-1 0 0,0-1 0,0 1 0,-1-1 0,1-1 0,0 1 0,0-1 0,0 0 0,0 0 0,-1 0 0,1-1 0,0 0 0,0 0 0,0 0 0,0-1 0,0 1 0,0-1 0,-5-3 0,-8-5 0,1 0 0,1-2 0,-30-25 0,42 34 0,-12-13-1365,3 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13:2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872 1987 24575,'159'2'0,"-14"1"0,145-18 0,-279 14 0,0 0 0,0-1 0,-1 0 0,1-1 0,-1 0 0,0-1 0,0 0 0,16-10 0,-21 11 0,0-1 0,0 0 0,-1 0 0,1-1 0,-1 1 0,0-1 0,0 0 0,-1 0 0,0-1 0,0 1 0,0-1 0,0 1 0,-1-1 0,0 0 0,0 0 0,1-8 0,56-183 0,-13 52 0,3-31 0,71-279 0,-113 424 0,-2 1 0,-1-1 0,0-35 0,-4 53 0,0 1 0,-2-1 0,1 1 0,-2 0 0,1 0 0,-2 0 0,0 0 0,0 0 0,-1 1 0,-10-17 0,-52-71 0,-97-110 0,113 147 0,28 34 0,-51-61 0,65 80 0,-1 0 0,0 0 0,0 0 0,-1 2 0,0-1 0,-16-7 0,18 11 0,-1 1 0,0 0 0,0 1 0,1 0 0,-1 1 0,-1 0 0,-16 1 0,-78 9 0,69-5 0,-366 55 0,368-50 0,1 1 0,1 2 0,0 1 0,0 1 0,1 2 0,-40 28 0,24-10 0,2 3 0,-80 82 0,79-71 0,3 2 0,-64 97 0,91-121 0,2 0 0,0 0 0,2 2 0,1-1 0,1 2 0,2-1 0,1 1 0,-6 45 0,13-62 0,0-1 0,1 1 0,0-1 0,1 1 0,0-1 0,1 0 0,0 0 0,1 0 0,0 0 0,0 0 0,1-1 0,8 13 0,12 14 0,51 63 0,-51-70 0,362 432 0,-356-424 0,-17-18 0,1-2 0,0 0 0,2-1 0,26 22 0,73 45 25,78 64-1415,-180-136-5436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22:2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22:2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3T06:30:37.4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6700 413,'-344'-2,"-362"5,414 9,-142 2,256-13,-158-3,229-7,-169-37,203 32,-308-76,-164-37,490 115,-77-6,-14-2,62 7,-106-2,105 10,-105-19,-51-5,150 20,-346 1,258 11,-425-3,573 3,0 1,0 1,0 2,1 1,0 1,-44 21,25-10,-51 12,88-30,0 2,0 0,0 0,1 1,0 0,-1 1,2 0,-1 1,1 0,-11 11,15-13,1 1,0 0,1 1,-1-1,1 1,1 0,-1 0,1 0,0 0,1 1,-1-1,2 1,-1-1,1 1,0 0,0 0,2 10,0-1,1 0,2 0,-1-1,2 1,0-1,1 0,0-1,2 0,0 0,11 17,-4-10,0-2,1 0,1-1,0 0,2-1,23 17,-30-28,-1 0,1 0,0-2,1 1,-1-2,1 1,20 3,100 9,-70-10,164 21,298-2,-415-22,185 31,26 2,-295-36,33 1,1 2,112 24,-101-14,-1-3,93 3,-88-9,136 25,-99-2,148 30,-174-48,1-5,106-6,-77-1,454 0,-536 1,54-10,13-1,-56 7,82-18,1 0,25-1,-87 12,1 3,86 0,-80 6,-1-2,126-26,-78 17,-87 12,1-1,56-14,-18-2,-38 11,0 0,-1-3,0-1,57-29,-73 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4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415 159 24575,'1'11'0,"0"0"0,1 1 0,1-2 0,0 1 0,5 11 0,4 16 0,-3 0 0,28 149 0,-34-167 0,-1 1 0,-2 0 0,0 0 0,-1-1 0,-1 1 0,-1 0 0,-6 20 0,8-36 0,-1-1 0,0 0 0,0 0 0,0 0 0,-1 0 0,0-1 0,1 1 0,-1-1 0,0 1 0,-1-1 0,1 0 0,-1 0 0,1-1 0,-1 1 0,0-1 0,0 1 0,0-1 0,0-1 0,0 1 0,0 0 0,-1-1 0,1 0 0,0 0 0,-1 0 0,-5 0 0,-10 1 0,1-1 0,-1-1 0,1-1 0,-31-4 0,41 2 0,-1 1 0,0-1 0,1-1 0,0 0 0,0-1 0,0 1 0,1-2 0,-1 1 0,1-1 0,0 0 0,1-1 0,-1 0 0,2 0 0,-9-11 0,1 1 0,1-1 0,1 0 0,1-1 0,0 0 0,-11-31 0,12 22 0,2 0 0,0-1 0,2 0 0,2-1 0,0 1 0,1-38 0,3 52 0,1 0 0,0 0 0,0 0 0,2 0 0,0 0 0,1 0 0,0 1 0,1-1 0,1 1 0,0 0 0,1 1 0,0 0 0,18-24 0,-19 31 0,0 1 0,0 0 0,0 1 0,0-1 0,1 1 0,-1 0 0,1 1 0,0-1 0,1 1 0,-1 1 0,0 0 0,1 0 0,0 0 0,11-1 0,13 0 0,1 2 0,37 3 0,-27-1 0,-42-1 0,26 0 0,0 1 0,33 6 0,-50-4 0,1 0 0,-1 0 0,0 1 0,0 0 0,0 0 0,0 2 0,-1-1 0,13 10 0,68 53 0,94 91 0,-175-149 0,-1 1 0,0-1 0,0 1 0,-2 1 0,1 0 0,-1 0 0,-1 0 0,0 0 0,-1 1 0,0 0 0,-1 0 0,-1 0 0,0 0 0,1 22 0,-2-14 0,-2 1 0,0-1 0,-1 0 0,-1 0 0,-1-1 0,-1 1 0,0-1 0,-14 32 0,10-34 14,-1 1-1,-1-1 0,-1-1 0,0 0 1,-1-1-1,-1 0 0,0-1 1,-25 19-1,28-24-127,-1-2 0,0 1-1,0-2 1,-1 1 0,0-2 0,0 0-1,-1 0 1,0-1 0,0-1 0,0 0-1,0-1 1,-27 2 0,20-5-6712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4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24575,'34'3'0,"0"1"0,0 2 0,-1 2 0,0 1 0,0 1 0,-1 2 0,61 31 0,-73-31 0,0 1 0,0 0 0,-1 2 0,-1 0 0,19 20 0,-35-34 0,0 1 0,-1-1 0,0 1 0,1-1 0,-1 1 0,0-1 0,0 1 0,0 0 0,0 0 0,0-1 0,0 1 0,0 0 0,0 0 0,-1 0 0,1 0 0,-1 0 0,0 0 0,0 0 0,1 0 0,-1 0 0,0 0 0,-1 0 0,1 0 0,-1 4 0,0-3 0,-1 0 0,0 0 0,0 0 0,0 0 0,0-1 0,0 1 0,-1 0 0,1-1 0,-1 0 0,1 0 0,-1 0 0,0 0 0,-4 2 0,-9 4 0,1 0 0,-1-2 0,-1 0 0,-29 6 0,-60 6 0,67-13 0,0 2 0,-59 18 0,-4 5-1365,77-20-5461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4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24575,'43'1'0,"-25"0"0,-1 0 0,1-1 0,-1-1 0,0-1 0,0 0 0,1-2 0,-1 1 0,18-8 0,195-75-1365,-200 75-5461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24575,'10'43'0,"-1"-7"0,8 104 0,-1 157 0,-17-9-1365,1-271-5461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1T10:40:48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24575,'0'5'0,"0"5"0,4 10 0,2 6 0,-1 3 0,4 1 0,4 3 0,1 2 0,1-2 0,3 3 0,-1 0 0,-4-3 0,-4-2 0,-4-10 0,-2-14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4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 24575,'4'-3'0,"0"0"0,1 1 0,-1-1 0,0 1 0,1 0 0,-1 0 0,1 0 0,-1 1 0,1-1 0,0 1 0,0 0 0,0 1 0,5-1 0,68 0 0,-69 1 0,31 4 0,-1 1 0,53 14 0,37 6 0,-36-6 0,-86-18 0,0 1 0,-1 1 0,1 0 0,0 0 0,-1 0 0,1 0 0,-1 1 0,0 0 0,0 1 0,8 7 0,-13-11 0,-1 0 0,1 0 0,0 0 0,-1 0 0,1 0 0,-1 0 0,1 1 0,-1-1 0,1 0 0,-1 0 0,0 0 0,0 0 0,0 1 0,0-1 0,1 0 0,-1 0 0,-1 1 0,1-1 0,0 0 0,0 0 0,0 0 0,-1 0 0,1 1 0,-1-1 0,1 0 0,-1 0 0,1 0 0,-1 0 0,1 0 0,-1 0 0,0 0 0,0 0 0,0 0 0,1 0 0,-1-1 0,0 1 0,0 0 0,0 0 0,0-1 0,0 1 0,0-1 0,-1 1 0,1-1 0,-1 1 0,-9 4 0,0 0 0,1-1 0,-19 5 0,22-7 0,-32 7 0,-1-3 0,0 0 0,-1-3 0,-57-2 0,-57 5 0,-5 9-1365,134-14-5461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24575,'-47'25'0,"1"2"0,1 3 0,-60 51 0,-111 119 0,196-181 0,7-7 0,0 0 0,-17 24 0,27-29-1365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24575,'5'0'0,"5"0"0,1 5 0,-1 5 0,2 1 0,8 4 0,0 7 0,6 5 0,2 6 0,1-3 0,-4-1 0,-2-2 0,-5-1 0,-2-5 0,2-6 0,1-10 0,-1-5-8191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24575,'5'0'0,"5"0"0,6 5 0,4 14 0,3 13 0,3 5 0,-4 5 0,-1-1 0,0-2 0,-3 1 0,-5-2 0,-5-4 0,-3-2 0,-3-3 0,-2-2 0,-1-5-8191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24575,'0'-4'0,"4"-2"0,7-4 0,4 0 0,6 1 0,2 3 0,7-2 0,11-9 0,7-2 0,0-1 0,0 2 0,-3 1 0,-5 2 0,-9 4-8191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24575,'2'1'0,"0"0"0,1 0 0,-1 0 0,1 1 0,-1-1 0,0 0 0,0 1 0,0 0 0,0-1 0,0 1 0,3 4 0,1 0 0,37 33 0,-3 1 0,68 88 0,-86-97 0,-2 1 0,-1 1 0,-1 1 0,-2 1 0,17 53 0,53 210 120,-70-227-615,-3 0 0,6 94 0,-18-134-6331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24575,'705'0'0,"-698"0"0,-1 0 0,1 0 0,-1 1 0,1-1 0,-1 1 0,1 1 0,-1 0 0,0-1 0,1 2 0,-1-1 0,7 4 0,-10-3 0,0 0 0,0-1 0,0 1 0,0 0 0,-1 1 0,1-1 0,-1 0 0,0 1 0,0-1 0,0 1 0,0 0 0,-1 0 0,1-1 0,-1 1 0,0 0 0,0 0 0,-1 0 0,1 0 0,-1 7 0,1 24 0,-1 0 0,-10 63 0,0 6 0,10-104 0,0-1 0,1 1 0,-1 0 0,0 0 0,0-1 0,0 1 0,1 0 0,-1 0 0,0 0 0,1 0 0,-1-1 0,0 1 0,0 0 0,1 0 0,-1 0 0,0 0 0,1 0 0,-1 0 0,0 0 0,1 0 0,-1 0 0,0 0 0,1 0 0,-1 0 0,0 0 0,0 0 0,1 0 0,-1 0 0,0 0 0,1 0 0,-1 0 0,0 1 0,1-1 0,-1 0 0,0 0 0,0 0 0,1 1 0,-1-1 0,0 0 0,0 0 0,0 0 0,1 1 0,-1-1 0,0 0 0,0 0 0,0 1 0,0-1 0,1 0 0,-1 1 0,0-1 0,0 0 0,0 1 0,0-1 0,0 0 0,0 0 0,0 1 0,0-1 0,0 0 0,0 1 0,0-1 0,0 0 0,0 1 0,0-1 0,0 0 0,0 1 0,25-29 0,-25 28 0,55-74-1365,9-15-5461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24575,'8'0'0,"21"0"0,23 0 0,20 0 0,28 0 0,28 0 0,9 0 0,-1-4 0,-15-2 0,-19 0 0,-23 1 0,-20 2 0,-21 1-8191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24575,'-56'46'0,"41"-35"0,0 1 0,-19 19 0,-220 275 0,235-282 0,0-1 0,2 1 0,0 0 0,-25 49 0,43-74 1,-1 1 1,0 0-1,1 0 0,-1 0 0,0 0 0,1-1 0,-1 1 0,0 0 0,1 0 1,-1 0-1,1 0 0,-1 0 0,0 0 0,1 0 0,-1 0 0,0 0 1,1 0-1,-1 0 0,1 0 0,-1 1 0,0-1 0,1 0 0,-1 0 0,0 0 1,1 0-1,-1 0 0,0 1 0,1-1 0,-1 0 0,0 0 0,0 1 1,1-1-1,-1 0 0,0 1 0,0-1 0,1 0 0,-1 0 0,0 1 1,0-1-1,0 0 0,0 1 0,0-1 0,1 1 0,-1-1 0,0 0 0,0 1 1,0-1-1,0 0 0,0 1 0,0-1 0,0 1 0,0-1 0,0 0 1,0 1-1,0-1 0,-1 0 0,1 1 0,0-1 0,0 0 0,0 1 0,0-1 1,-1 0-1,1 1 0,0-1 0,-1 1 0,34-18-603,-28 13-236,15-6-5988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3T02:39:35.9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228 1673,'-1'-31,"-12"-58,8 59,1 0,-1-41,5 62,1-1,0 1,0-1,1 1,1-1,-1 1,1 0,1 0,0 0,0 0,8-12,94-119,-33 47,-40 51,3 2,0 1,58-46,134-87,30-26,-179 129,2 4,100-61,-153 109,0 2,1 1,1 1,0 2,1 0,0 3,0 0,38-3,431-76,-450 77,-11 2,1 1,70-2,-97 9,-1 0,1 1,0 1,-1 0,0 1,1 0,-1 1,0 0,0 1,-1 0,0 1,19 12,41 42,-3 3,-3 3,76 98,78 80,-193-220,-1 1,-2 2,-1 0,-1 2,-1 0,-1 1,-2 1,-1 0,-2 2,15 45,-16-33,-1 2,-3-1,-1 2,1 55,-18 254,4-309,-2 0,-2-1,-3 0,-1-1,-29 65,23-67,-3-2,-1 0,-2-1,-2-1,-2-2,-47 50,-57 63,92-100,-2-2,-3-2,-72 59,-389 208,148-103,344-203,0 1,-1-2,-1 0,1-1,-1-1,0-1,-30 5,-126 2,129-10,-16 1,-353-3,403 0,0-1,-1 0,1-1,0 0,1-1,-1 0,1 0,-1-1,1 0,-10-9,-13-10,-38-39,29 25,-279-277,229 219,3-4,-93-140,158 203,2 0,1-1,3-1,1 0,-21-78,30 66,3 0,1 0,7-83,0 12,-2 32,-5-122,-6 157,3 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24575,'41'1'0,"-1"2"0,1 2 0,-1 2 0,0 2 0,62 21 0,-72-23-227,1 0-1,0-3 1,0 0-1,0-2 1,47-3-1,-53 1-6598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24575,'0'5'0,"-4"1"0,-7 4 0,0 13 0,1 16 0,2 6 0,8 0 0,3 0 0,5 2 0,2-3 0,-1-5 0,-3 0 0,-1-2 0,-2-3 0,-2-3 0,0-7-8191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24575,'0'-2'0,"1"1"0,-1-1 0,1 0 0,-1 0 0,1 0 0,-1 0 0,1 1 0,0-1 0,0 0 0,0 1 0,0-1 0,0 1 0,0-1 0,1 1 0,-1-1 0,1 1 0,-1 0 0,0 0 0,1-1 0,0 1 0,-1 0 0,1 1 0,0-1 0,-1 0 0,1 0 0,4 0 0,3-2 0,0 1 0,0 0 0,0 0 0,12 0 0,268-1 0,-32 3 0,-251 0-91,0-1 0,0 1 0,0-1 0,0 0 0,0-1 0,0 1 0,-1-1 0,1-1 0,0 1 0,-1-1 0,0 0 0,0 0 0,0 0 0,7-6 0,4-6-6735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0:5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24575,'1'-1'0,"-1"1"0,0-1 0,0 0 0,1 0 0,-1 0 0,0 1 0,1-1 0,-1 0 0,1 1 0,-1-1 0,1 0 0,0 1 0,-1-1 0,1 1 0,-1-1 0,1 1 0,0-1 0,0 1 0,-1-1 0,1 1 0,0-1 0,0 1 0,-1 0 0,1 0 0,0-1 0,0 1 0,0 0 0,1 0 0,29-4 0,-24 4 0,124-9 0,193 12 0,-320-3 0,-1 0 0,0 0 0,0 0 0,0 1 0,0-1 0,0 1 0,0 0 0,-1 0 0,1 0 0,0 0 0,0 0 0,0 0 0,-1 1 0,1-1 0,-1 1 0,1 0 0,-1 0 0,0 0 0,1 0 0,-1 0 0,0 1 0,-1-1 0,1 1 0,0-1 0,-1 1 0,1-1 0,1 6 0,-2-3 0,-1-1 0,1 0 0,-1 1 0,0-1 0,-1 1 0,1-1 0,-1 0 0,0 1 0,0-1 0,0 0 0,0 1 0,-1-1 0,0 0 0,0 0 0,0 0 0,0-1 0,0 1 0,-5 4 0,-8 11 0,-1-1 0,-1 0 0,0-1 0,-1-1 0,-34 23 0,-111 56 0,119-73 0,1 3 0,1 1 0,-62 51 0,104-74-116,8-5 153,23-10 161,39-20-1682,-34 14-5342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1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24575,'0'-4'0,"4"-2"0,6 0 0,2-2 0,19-6 0,28-8 0,11-5 0,3-2 0,-6 3 0,-11 7 0,-14 6-8191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1:0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24575,'1'1'0,"1"-1"0,-1 1 0,0-1 0,0 1 0,0 0 0,0-1 0,0 1 0,0 0 0,0 0 0,-1 0 0,1 0 0,0 0 0,0 0 0,-1 0 0,1 0 0,0 0 0,-1 0 0,1 0 0,-1 1 0,0-1 0,1 0 0,-1 0 0,0 1 0,0-1 0,0 0 0,0 3 0,5 41 0,-5-37 0,5 514 0,-7-282 0,2-219-120,0-8-35,1 0-1,-2 0 0,0 1 1,0-1-1,-1 0 0,-1 0 1,-5 16-1,-3-6-6670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1:0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24575,'1'43'0,"3"-1"0,1 0 0,15 55 0,45 120 0,-64-215 0,0 1 0,0-1 0,0 1 0,0-1 0,1 0 0,-1 1 0,1-1 0,0 0 0,-1 0 0,1 0 0,0 0 0,0-1 0,1 1 0,-1 0 0,0-1 0,0 1 0,1-1 0,-1 0 0,1 0 0,-1 0 0,1 0 0,-1 0 0,1-1 0,0 1 0,-1-1 0,1 0 0,0 1 0,0-1 0,-1 0 0,1-1 0,0 1 0,-1 0 0,1-1 0,0 0 0,2-1 0,14-3 0,0-1 0,-1-1 0,34-18 0,-28 12 0,87-37 0,119-61 0,-128 59-1365,-78 39-5461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1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24575,'0'-1'0,"1"0"0,-1 0 0,0 1 0,0-1 0,1 0 0,-1 1 0,0-1 0,1 0 0,-1 0 0,1 1 0,-1-1 0,1 1 0,-1-1 0,1 1 0,0-1 0,-1 0 0,1 1 0,0 0 0,-1-1 0,1 1 0,0-1 0,-1 1 0,1 0 0,0 0 0,0-1 0,-1 1 0,1 0 0,1 0 0,27-4 0,-23 3 0,25-2 0,0 1 0,1 2 0,-1 1 0,1 2 0,-1 0 0,0 3 0,-1 0 0,42 15 0,-58-16 0,-1 0 0,-1 1 0,1 1 0,-1 0 0,0 0 0,0 1 0,-1 1 0,0 0 0,-1 1 0,0 0 0,0 0 0,-1 1 0,-1 0 0,0 1 0,0 0 0,-1 0 0,0 1 0,-1-1 0,-1 1 0,0 1 0,3 16 0,-4-17 0,-1 0 0,-1 0 0,0 0 0,-1 0 0,-1 1 0,0-1 0,0 1 0,-1-1 0,-1 0 0,0 1 0,-1-1 0,-1 0 0,0-1 0,0 1 0,-2-1 0,1 1 0,-1-2 0,-1 1 0,0-1 0,-1 0 0,0 0 0,-1-1 0,-10 10 0,-18 14 0,-2-2 0,-2-1 0,-1-2 0,-1-3 0,-64 31 0,107-57 0,0 0 0,0 0 0,0 0 0,0 1 0,0-1 0,0 0 0,0 0 0,0 0 0,1 0 0,-1 0 0,0 0 0,0 0 0,0 0 0,0 0 0,0 0 0,0 0 0,0 1 0,0-1 0,0 0 0,0 0 0,0 0 0,0 0 0,0 0 0,0 0 0,0 0 0,0 1 0,0-1 0,0 0 0,0 0 0,0 0 0,0 0 0,0 0 0,0 0 0,0 0 0,0 1 0,0-1 0,0 0 0,0 0 0,0 0 0,0 0 0,0 0 0,0 0 0,0 0 0,0 1 0,0-1 0,0 0 0,0 0 0,-1 0 0,1 0 0,0 0 0,0 0 0,0 0 0,0 0 0,0 0 0,0 0 0,0 0 0,0 0 0,-1 0 0,1 0 0,0 0 0,18 3 0,25-3 0,224-4 0,-253 2 30,1-1 0,-1 0 0,24-8 0,-25 6-402,0 1 1,1 1 0,26-4 0,-18 7-6455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31:0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1358 24575,'26'-29'0,"-17"19"0,0 0 0,0 0 0,18-13 0,-19 16 0,0 1 0,0-1 0,-1-1 0,0 0 0,0 0 0,0 0 0,-1-1 0,-1 0 0,1 0 0,-2 0 0,1-1 0,-1 0 0,0 1 0,-1-1 0,3-18 0,-1-7 0,-2 1 0,-2-1 0,-3-49 0,0 15 0,1 52 0,0 1 0,-1-1 0,0 1 0,-1-1 0,-1 1 0,-1 0 0,-7-17 0,0 7 0,-2 1 0,0 0 0,-22-28 0,-21-18 0,-2 3 0,-3 2 0,-109-87 0,135 123 0,-2 1 0,-78-44 0,93 61 0,-1 0 0,-1 2 0,0 1 0,0 1 0,-1 1 0,-44-6 0,-1 1 0,59 8 0,-1 1 0,0 1 0,0 0 0,0 1 0,0 0 0,0 1 0,0 0 0,0 1 0,0 1 0,0 0 0,0 0 0,-20 8 0,9 1 0,1 2 0,0 0 0,1 1 0,0 2 0,1 0 0,0 1 0,-26 30 0,16-12 0,3 1 0,1 2 0,-33 60 0,51-80 0,1 1 0,1 0 0,0 1 0,2 0 0,0 0 0,1 0 0,1 0 0,0 27 0,2 1 0,2 1 0,10 65 0,-5-84 0,2 0 0,0-1 0,2 0 0,1 0 0,2-1 0,0-1 0,2 0 0,1-1 0,1 0 0,1-2 0,1 0 0,32 31 0,-10-15 0,3-2 0,1-2 0,2-1 0,1-3 0,86 43 0,-91-57 0,0-2 0,1-3 0,0-1 0,1-2 0,91 7 0,-82-9 0,-36-4 0,0-2 0,0 0 0,0-1 0,36-3 0,-31-2 0,0-2 0,0-1 0,-1 0 0,1-2 0,38-21 0,-35 17 0,-11 6 0,1 2 0,27-8 0,-26 9 0,0-1 0,28-12 0,12-14-1365,-22 11-5461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3T06:31:10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0,'113'5,"156"27,-174-18,474 91,-56-9,-463-91,86-2,-93-4,1 2,76 12,-79-8,0-1,68-2,-102-2,18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3T02:39:39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2652 479,'-33'-20,"1"-2,1-1,1-2,1-1,-38-43,-25-22,60 62,0 2,-2 2,-62-36,76 51,0 1,0 0,-1 2,0 0,0 2,-1 0,0 2,-42-3,4 7,0 3,0 2,-73 18,-170 56,288-75,-76 21,2 3,2 4,0 5,3 3,-88 57,154-87,0 0,1 2,1 0,0 1,1 0,1 1,0 1,-19 28,-207 372,226-389,2 1,0 0,2 1,1 0,1 1,2 0,1 0,1 0,2 1,2 49,0-45,-2 0,-1 0,-2 0,-1-1,-1 1,-2-2,-23 56,-48 153,71-211,-3 18,3 1,2 0,2 0,3 1,1-1,8 59,-4-79,2 0,2 0,0-1,2 0,2 0,0-1,20 35,123 181,-132-213,81 104,162 166,-156-183,-77-87,2-1,1-1,2-3,43 26,-76-50,110 62,237 94,-199-101,79 35,-216-84,0-1,1 0,0-2,0 1,1-2,-1 0,1-1,0-1,0-1,0 0,0-1,0-1,0 0,0-1,0-1,18-6,842-274,-865 278,104-45,-103 43,0-1,0-1,0 0,-1-1,-1 0,12-12,512-583,-506 568,-1-2,-2-1,-1 0,-3-2,-1-1,-2-1,19-66,-19 55,-3 0,13-88,-26 116,-1 1,-1 0,-1-1,-2 1,-1-1,0 1,-15-49,-83-205,77 227,-3 0,-2 2,-37-51,-314-357,-36 31,223 253,10 10,11 22,4 4,154 126,1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2:55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2:55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2:55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2:55:0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24575,'-3'41'0,"-1"-1"0,-17 75 0,-4 21 0,21-90 0,-3-1 0,-1 0 0,-2 0 0,-19 50 0,19-68 0,1-1 0,2 1 0,1 1 0,1-1 0,1 1 0,0 48 0,1-57-89,-5-26 269,-8-33-1039,14 35 262,-7-20-6229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2:55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2:55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24575,'0'-1'0,"0"0"0,1 0 0,-1 0 0,1 0 0,0-1 0,-1 1 0,1 0 0,0 1 0,0-1 0,-1 0 0,1 0 0,0 0 0,0 0 0,0 1 0,0-1 0,0 0 0,0 1 0,0-1 0,0 1 0,1-1 0,-1 1 0,0-1 0,0 1 0,0 0 0,1 0 0,-1-1 0,2 1 0,39-4 0,-37 3 0,11 0 0,9-1 0,0 1 0,1 1 0,-1 1 0,50 8 0,-69-8 0,0 1 0,0 0 0,0 0 0,0 1 0,0-1 0,0 1 0,-1 1 0,1-1 0,-1 1 0,0 0 0,0 0 0,0 0 0,-1 1 0,1 0 0,-1 0 0,0 0 0,-1 0 0,1 0 0,-1 1 0,0 0 0,-1 0 0,1 0 0,-1 0 0,3 12 0,-4-12 0,0 1 0,-1 0 0,0 0 0,0-1 0,0 1 0,-1 0 0,0 0 0,0-1 0,0 1 0,-1-1 0,0 1 0,-1-1 0,1 0 0,-1 1 0,-1-1 0,1-1 0,-7 10 0,-8 8 0,-1-1 0,-40 36 0,35-34 0,-39 22 0,52-39 0,0 0 0,1 0 0,0 1 0,1 0 0,-1 0 0,-9 13 0,19-20 0,-1-1 0,1 1 0,-1-1 0,1 0 0,0 1 0,0-1 0,-1 1 0,1-1 0,0 1 0,0-1 0,-1 1 0,1-1 0,0 1 0,0-1 0,0 1 0,0 0 0,0-1 0,0 1 0,0-1 0,0 1 0,0-1 0,0 1 0,0-1 0,0 1 0,0-1 0,1 1 0,-1-1 0,0 1 0,0-1 0,1 1 0,-1-1 0,0 1 0,0-1 0,1 1 0,-1-1 0,1 1 0,23 8 0,37-7 0,-56-2 0,46-3 0,0-3 0,71-16 0,9-2 0,-124 23-1365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2:55:0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06:11:05.6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3523 342 0,'-1'13'0,"-3"1"0,-3-1 0,-3 1 0,-2-1 0,-3 0 0,-2 0 0,-3 0 0,-3-1 0,-2 1 0,-3-1 0,-2 0 0,-3 0 0,-2 0 0,-2-1 0,-2 0 0,-3 0 0,-2-1 0,-2 0 0,-2 0 0,-2-1 0,-1 0 0,-3 0 0,-1-1 0,-2-1 0,-1 1 0,-2-2 0,-1 1 0,-1-1 0,-1-1 0,-2 0 0,0-1 0,-1 0 0,-1 0 0,-1-2 0,0 1 0,0-1 0,-1-1 0,0 0 0,0-1 0,-1 0 0,1-1 0,0 0 0,1-1 0,0-1 0,0 1 0,1-2 0,1 0 0,1 0 0,0-1 0,2 0 0,1-1 0,1-1 0,1 1 0,2-2 0,1 1 0,2-1 0,1-1 0,3 0 0,1 0 0,2-1 0,2 0 0,2 0 0,2-1 0,3 0 0,2 0 0,2-1 0,2 0 0,3 0 0,2 0 0,3-1 0,2 1 0,3-1 0,3 0 0,2 0 0,3 0 0,2-1 0,3 1 0,3-1 0,3 1 0,2 0 0,3-1 0,3 1 0,3-1 0,2 1 0,3 0 0,2 0 0,3 0 0,3 1 0,2-1 0,3 1 0,2 0 0,3 0 0,2 0 0,2 1 0,2 0 0,3 0 0,2 1 0,2 0 0,2 0 0,2 1 0,1 0 0,3 0 0,1 1 0,2 1 0,1-1 0,2 2 0,1-1 0,1 1 0,1 1 0,2 0 0,0 1 0,1 0 0,1 0 0,1 2 0,0-1 0,0 1 0,1 1 0,0 0 0,1 1 0,-1 0 0,0 1 0,0 0 0,-1 1 0,0 1 0,0-1 0,-1 2 0,-1 0 0,-1 0 0,0 1 0,-2 0 0,-1 1 0,-1 1 0,-1-1 0,-2 2 0,-1-1 0,-2 1 0,-1 1 0,-3 0 0,-1 0 0,-2 1 0,-2 0 0,-2 0 0,-2 1 0,-3 0 0,-2 0 0,-2 1 0,-2 0 0,-3 0 0,-2 0 0,-3 1 0,-2-1 0,-3 1 0,-3 0 0,-2 0 0,-3 0 0,-2 1 0,-3-1 0,-3 1 0,-3-1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FB274-2355-AFB1-7836-56512CF5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FAE5F0-1284-9420-65E2-B17CC3E15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DD0475-1E27-23F0-B0DF-EB24E15B5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F8317D-92AF-6A73-B155-19BD280AC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101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97D8-7781-B538-47FF-12B936F3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D0530BC-9C7D-D29C-D4C7-9F8A5640A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406C61-02ED-1B8E-EB9B-CF8C95974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AAE1F2-6C80-3E37-FD7E-1E0C31849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25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237B-C6DB-1375-25D3-8E098F6F9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877BA1-E9A9-851F-95CE-C7C462842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E799D1-7013-1235-EAA1-19D08955D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9A0BEF-CD94-39E2-FDBE-2375D0C05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89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1D9CC-4088-8E5F-273D-3779111DD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532C34D-8C48-53B6-A0BF-4C5566D1B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C67007-54C8-39A9-0007-F48B71F57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075F4A-6920-C85E-46F5-BDD9883DA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19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C32C6-4D67-3600-DEC0-03708EE07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817B82-A1C6-D452-A591-A536550DB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E09B069-8423-941E-E660-D40771DC1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B92899-391A-8844-D5E7-D1718DFFC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82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734D-4F10-B7D7-F2E1-36729C0E1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096FA6-7BF2-FFBF-1DB7-F57E6E80C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B87020-A268-AA11-EF0E-EBE76708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BE933C-CB98-D2ED-35FE-B3341666B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77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C32C6-4D67-3600-DEC0-03708EE07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817B82-A1C6-D452-A591-A536550DB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E09B069-8423-941E-E660-D40771DC1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B92899-391A-8844-D5E7-D1718DFFC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82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A3E05-EC9D-3F08-05EA-91B5E708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2D3ADCF-F418-5E40-C5A1-7B675FA4D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B288BC-4F8D-D1B3-BDE6-9B80059FA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255EA5-9EE9-B70E-3E0E-A80930265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9" Type="http://schemas.openxmlformats.org/officeDocument/2006/relationships/image" Target="../media/image19.png"/><Relationship Id="rId21" Type="http://schemas.openxmlformats.org/officeDocument/2006/relationships/image" Target="../media/image100.png"/><Relationship Id="rId34" Type="http://schemas.openxmlformats.org/officeDocument/2006/relationships/customXml" Target="../ink/ink29.xml"/><Relationship Id="rId42" Type="http://schemas.openxmlformats.org/officeDocument/2006/relationships/customXml" Target="../ink/ink33.xml"/><Relationship Id="rId47" Type="http://schemas.openxmlformats.org/officeDocument/2006/relationships/image" Target="../media/image23.png"/><Relationship Id="rId50" Type="http://schemas.openxmlformats.org/officeDocument/2006/relationships/customXml" Target="../ink/ink37.xml"/><Relationship Id="rId55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9" Type="http://schemas.openxmlformats.org/officeDocument/2006/relationships/image" Target="../media/image140.png"/><Relationship Id="rId11" Type="http://schemas.openxmlformats.org/officeDocument/2006/relationships/image" Target="../media/image51.png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180.png"/><Relationship Id="rId40" Type="http://schemas.openxmlformats.org/officeDocument/2006/relationships/customXml" Target="../ink/ink32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customXml" Target="../ink/ink17.xml"/><Relationship Id="rId19" Type="http://schemas.openxmlformats.org/officeDocument/2006/relationships/image" Target="../media/image90.png"/><Relationship Id="rId31" Type="http://schemas.openxmlformats.org/officeDocument/2006/relationships/image" Target="../media/image150.png"/><Relationship Id="rId44" Type="http://schemas.openxmlformats.org/officeDocument/2006/relationships/customXml" Target="../ink/ink34.xml"/><Relationship Id="rId52" Type="http://schemas.openxmlformats.org/officeDocument/2006/relationships/customXml" Target="../ink/ink38.xml"/><Relationship Id="rId4" Type="http://schemas.openxmlformats.org/officeDocument/2006/relationships/customXml" Target="../ink/ink14.xml"/><Relationship Id="rId9" Type="http://schemas.openxmlformats.org/officeDocument/2006/relationships/image" Target="../media/image18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130.png"/><Relationship Id="rId30" Type="http://schemas.openxmlformats.org/officeDocument/2006/relationships/customXml" Target="../ink/ink27.xml"/><Relationship Id="rId35" Type="http://schemas.openxmlformats.org/officeDocument/2006/relationships/image" Target="../media/image170.png"/><Relationship Id="rId43" Type="http://schemas.openxmlformats.org/officeDocument/2006/relationships/image" Target="../media/image21.png"/><Relationship Id="rId48" Type="http://schemas.openxmlformats.org/officeDocument/2006/relationships/customXml" Target="../ink/ink36.xml"/><Relationship Id="rId8" Type="http://schemas.openxmlformats.org/officeDocument/2006/relationships/customXml" Target="../ink/ink16.xml"/><Relationship Id="rId51" Type="http://schemas.openxmlformats.org/officeDocument/2006/relationships/image" Target="../media/image25.png"/><Relationship Id="rId3" Type="http://schemas.openxmlformats.org/officeDocument/2006/relationships/image" Target="../media/image111.png"/><Relationship Id="rId12" Type="http://schemas.openxmlformats.org/officeDocument/2006/relationships/customXml" Target="../ink/ink18.xml"/><Relationship Id="rId17" Type="http://schemas.openxmlformats.org/officeDocument/2006/relationships/image" Target="../media/image80.png"/><Relationship Id="rId25" Type="http://schemas.openxmlformats.org/officeDocument/2006/relationships/image" Target="../media/image120.png"/><Relationship Id="rId33" Type="http://schemas.openxmlformats.org/officeDocument/2006/relationships/image" Target="../media/image160.png"/><Relationship Id="rId38" Type="http://schemas.openxmlformats.org/officeDocument/2006/relationships/customXml" Target="../ink/ink31.xml"/><Relationship Id="rId46" Type="http://schemas.openxmlformats.org/officeDocument/2006/relationships/customXml" Target="../ink/ink35.xml"/><Relationship Id="rId20" Type="http://schemas.openxmlformats.org/officeDocument/2006/relationships/customXml" Target="../ink/ink22.xml"/><Relationship Id="rId41" Type="http://schemas.openxmlformats.org/officeDocument/2006/relationships/image" Target="../media/image20.png"/><Relationship Id="rId54" Type="http://schemas.openxmlformats.org/officeDocument/2006/relationships/customXml" Target="../ink/ink3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.xml"/><Relationship Id="rId15" Type="http://schemas.openxmlformats.org/officeDocument/2006/relationships/image" Target="../media/image71.png"/><Relationship Id="rId23" Type="http://schemas.openxmlformats.org/officeDocument/2006/relationships/image" Target="../media/image112.png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4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50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40.png"/><Relationship Id="rId4" Type="http://schemas.openxmlformats.org/officeDocument/2006/relationships/image" Target="../media/image110.png"/><Relationship Id="rId9" Type="http://schemas.openxmlformats.org/officeDocument/2006/relationships/customXml" Target="../ink/ink4.xml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1" Type="http://schemas.openxmlformats.org/officeDocument/2006/relationships/image" Target="../media/image14.png"/><Relationship Id="rId5" Type="http://schemas.openxmlformats.org/officeDocument/2006/relationships/image" Target="../media/image114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(2026.2.3)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600" dirty="0"/>
              <a:t>0.4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48812" y="4891828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2026.2.3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E7E8BF-38BF-CD39-011E-26782DE7D2AE}"/>
              </a:ext>
            </a:extLst>
          </p:cNvPr>
          <p:cNvSpPr txBox="1"/>
          <p:nvPr/>
        </p:nvSpPr>
        <p:spPr>
          <a:xfrm>
            <a:off x="126719" y="814901"/>
            <a:ext cx="11938564" cy="184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srgbClr val="EE0000"/>
                </a:solidFill>
              </a:rPr>
              <a:t>1. (</a:t>
            </a:r>
            <a:r>
              <a:rPr lang="ko-KR" altLang="en-US" sz="2000" dirty="0">
                <a:solidFill>
                  <a:srgbClr val="EE0000"/>
                </a:solidFill>
              </a:rPr>
              <a:t>급</a:t>
            </a:r>
            <a:r>
              <a:rPr lang="en-US" altLang="ko-KR" sz="2000" dirty="0">
                <a:solidFill>
                  <a:srgbClr val="EE0000"/>
                </a:solidFill>
              </a:rPr>
              <a:t>) </a:t>
            </a:r>
            <a:r>
              <a:rPr lang="ko-KR" altLang="en-US" sz="2000" dirty="0">
                <a:solidFill>
                  <a:srgbClr val="EE0000"/>
                </a:solidFill>
              </a:rPr>
              <a:t>버스좌석관리 조회가 당일기준 과거 출발일자는 조회가 안됨 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조회되어야 합니다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.\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2. </a:t>
            </a:r>
            <a:r>
              <a:rPr lang="ko-KR" altLang="en-US" sz="2000" dirty="0" err="1">
                <a:solidFill>
                  <a:srgbClr val="EE0000"/>
                </a:solidFill>
                <a:sym typeface="Wingdings" panose="05000000000000000000" pitchFamily="2" charset="2"/>
              </a:rPr>
              <a:t>조회조건가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 신속하게 추가되어야 함 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  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예약관리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/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개인별예약관리에서 출발상태 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정상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출발확정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마감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투어완료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투어취소</a:t>
            </a:r>
            <a:r>
              <a:rPr lang="en-US" altLang="ko-KR" sz="2000" dirty="0">
                <a:solidFill>
                  <a:srgbClr val="EE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olidFill>
                  <a:srgbClr val="EE0000"/>
                </a:solidFill>
                <a:sym typeface="Wingdings" panose="05000000000000000000" pitchFamily="2" charset="2"/>
              </a:rPr>
              <a:t>숨김                     </a:t>
            </a:r>
            <a:r>
              <a:rPr lang="ko-KR" altLang="en-US" sz="2000" dirty="0">
                <a:sym typeface="Wingdings" panose="05000000000000000000" pitchFamily="2" charset="2"/>
              </a:rPr>
              <a:t>다음페이지 계속</a:t>
            </a:r>
            <a:r>
              <a:rPr lang="en-US" altLang="ko-KR" sz="2000" dirty="0">
                <a:sym typeface="Wingdings" panose="05000000000000000000" pitchFamily="2" charset="2"/>
              </a:rPr>
              <a:t>&gt;&gt;</a:t>
            </a:r>
            <a:endParaRPr lang="en-US" altLang="ko-KR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2FA3A2B8-4AD1-DAEF-89C2-90B93153210A}"/>
                  </a:ext>
                </a:extLst>
              </p14:cNvPr>
              <p14:cNvContentPartPr/>
              <p14:nvPr/>
            </p14:nvContentPartPr>
            <p14:xfrm>
              <a:off x="1421927" y="1366749"/>
              <a:ext cx="360" cy="36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2FA3A2B8-4AD1-DAEF-89C2-90B931532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3287" y="13581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032A0CE4-4201-8508-7EF8-A64CB6790D51}"/>
                  </a:ext>
                </a:extLst>
              </p14:cNvPr>
              <p14:cNvContentPartPr/>
              <p14:nvPr/>
            </p14:nvContentPartPr>
            <p14:xfrm>
              <a:off x="1505087" y="1255869"/>
              <a:ext cx="1800" cy="36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032A0CE4-4201-8508-7EF8-A64CB6790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447" y="1246869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1AF018F9-081A-7DF8-C1AC-4A5C05A88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17" y="2692338"/>
            <a:ext cx="12192000" cy="4165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FB4AB9D4-681A-0DFC-9342-36CA3970566C}"/>
                  </a:ext>
                </a:extLst>
              </p14:cNvPr>
              <p14:cNvContentPartPr/>
              <p14:nvPr/>
            </p14:nvContentPartPr>
            <p14:xfrm>
              <a:off x="414287" y="4443697"/>
              <a:ext cx="2412360" cy="3909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FB4AB9D4-681A-0DFC-9342-36CA397056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287" y="4335697"/>
                <a:ext cx="252000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CE34440D-B185-057D-211E-ECCEAA11B10F}"/>
                  </a:ext>
                </a:extLst>
              </p14:cNvPr>
              <p14:cNvContentPartPr/>
              <p14:nvPr/>
            </p14:nvContentPartPr>
            <p14:xfrm>
              <a:off x="137087" y="4165777"/>
              <a:ext cx="337320" cy="34488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CE34440D-B185-057D-211E-ECCEAA11B1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097" y="4156777"/>
                <a:ext cx="354941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그룹 43">
            <a:extLst>
              <a:ext uri="{FF2B5EF4-FFF2-40B4-BE49-F238E27FC236}">
                <a16:creationId xmlns:a16="http://schemas.microsoft.com/office/drawing/2014/main" id="{E72C0197-4EA6-24D6-9073-F390952C8AA1}"/>
              </a:ext>
            </a:extLst>
          </p:cNvPr>
          <p:cNvGrpSpPr/>
          <p:nvPr/>
        </p:nvGrpSpPr>
        <p:grpSpPr>
          <a:xfrm>
            <a:off x="3229127" y="3677977"/>
            <a:ext cx="2702520" cy="682200"/>
            <a:chOff x="3229127" y="2983149"/>
            <a:chExt cx="270252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19CB95F-6F8A-2280-86EF-7AD5507946F6}"/>
                    </a:ext>
                  </a:extLst>
                </p14:cNvPr>
                <p14:cNvContentPartPr/>
                <p14:nvPr/>
              </p14:nvContentPartPr>
              <p14:xfrm>
                <a:off x="3786047" y="3094029"/>
                <a:ext cx="200880" cy="1512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19CB95F-6F8A-2280-86EF-7AD5507946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77407" y="3085389"/>
                  <a:ext cx="218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7308DB1D-9F4D-CCEA-0E14-B7832327F93C}"/>
                    </a:ext>
                  </a:extLst>
                </p14:cNvPr>
                <p14:cNvContentPartPr/>
                <p14:nvPr/>
              </p14:nvContentPartPr>
              <p14:xfrm>
                <a:off x="3980447" y="3199509"/>
                <a:ext cx="172440" cy="435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7308DB1D-9F4D-CCEA-0E14-B7832327F9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71807" y="3190869"/>
                  <a:ext cx="190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2611574B-9A30-F86E-0CBD-22484E03C5DE}"/>
                    </a:ext>
                  </a:extLst>
                </p14:cNvPr>
                <p14:cNvContentPartPr/>
                <p14:nvPr/>
              </p14:nvContentPartPr>
              <p14:xfrm>
                <a:off x="4156127" y="3047589"/>
                <a:ext cx="19080" cy="2959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2611574B-9A30-F86E-0CBD-22484E03C5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47487" y="3038949"/>
                  <a:ext cx="36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FB0CFF0A-2C16-9ECA-BE37-2D260F6EEF62}"/>
                    </a:ext>
                  </a:extLst>
                </p14:cNvPr>
                <p14:cNvContentPartPr/>
                <p14:nvPr/>
              </p14:nvContentPartPr>
              <p14:xfrm>
                <a:off x="3934367" y="3306429"/>
                <a:ext cx="47520" cy="13860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FB0CFF0A-2C16-9ECA-BE37-2D260F6EEF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25727" y="3297429"/>
                  <a:ext cx="6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207ABF1D-595D-C565-E106-729A3342C55A}"/>
                    </a:ext>
                  </a:extLst>
                </p14:cNvPr>
                <p14:cNvContentPartPr/>
                <p14:nvPr/>
              </p14:nvContentPartPr>
              <p14:xfrm>
                <a:off x="3989087" y="3333789"/>
                <a:ext cx="248040" cy="8424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207ABF1D-595D-C565-E106-729A3342C5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80447" y="3325149"/>
                  <a:ext cx="265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5D250791-EF9B-69A4-7739-29360BE28980}"/>
                    </a:ext>
                  </a:extLst>
                </p14:cNvPr>
                <p14:cNvContentPartPr/>
                <p14:nvPr/>
              </p14:nvContentPartPr>
              <p14:xfrm>
                <a:off x="4229927" y="3140109"/>
                <a:ext cx="194040" cy="1620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5D250791-EF9B-69A4-7739-29360BE289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21287" y="3131469"/>
                  <a:ext cx="211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ECF278CE-12C1-98B9-6E5E-845AE680047A}"/>
                    </a:ext>
                  </a:extLst>
                </p14:cNvPr>
                <p14:cNvContentPartPr/>
                <p14:nvPr/>
              </p14:nvContentPartPr>
              <p14:xfrm>
                <a:off x="4331807" y="3250989"/>
                <a:ext cx="110880" cy="9972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ECF278CE-12C1-98B9-6E5E-845AE68004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22807" y="3241989"/>
                  <a:ext cx="128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4C2034FC-CE43-E393-91F3-4BB4BA6814C5}"/>
                    </a:ext>
                  </a:extLst>
                </p14:cNvPr>
                <p14:cNvContentPartPr/>
                <p14:nvPr/>
              </p14:nvContentPartPr>
              <p14:xfrm>
                <a:off x="4507127" y="3167829"/>
                <a:ext cx="75960" cy="1573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4C2034FC-CE43-E393-91F3-4BB4BA6814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98127" y="3158829"/>
                  <a:ext cx="93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E06912E5-FF80-B811-907F-41717F7B46DE}"/>
                    </a:ext>
                  </a:extLst>
                </p14:cNvPr>
                <p14:cNvContentPartPr/>
                <p14:nvPr/>
              </p14:nvContentPartPr>
              <p14:xfrm>
                <a:off x="4543847" y="3171069"/>
                <a:ext cx="146160" cy="615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E06912E5-FF80-B811-907F-41717F7B46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35207" y="3162429"/>
                  <a:ext cx="163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A2D2FE31-2049-81F1-9330-62683E9EE628}"/>
                    </a:ext>
                  </a:extLst>
                </p14:cNvPr>
                <p14:cNvContentPartPr/>
                <p14:nvPr/>
              </p14:nvContentPartPr>
              <p14:xfrm>
                <a:off x="4664087" y="2983149"/>
                <a:ext cx="176400" cy="4042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A2D2FE31-2049-81F1-9330-62683E9EE6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55447" y="2974149"/>
                  <a:ext cx="1940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9F5B91C4-6AAA-CD63-0E30-F6B66BCA257C}"/>
                    </a:ext>
                  </a:extLst>
                </p14:cNvPr>
                <p14:cNvContentPartPr/>
                <p14:nvPr/>
              </p14:nvContentPartPr>
              <p14:xfrm>
                <a:off x="4470407" y="3481749"/>
                <a:ext cx="347400" cy="1350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9F5B91C4-6AAA-CD63-0E30-F6B66BCA25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61407" y="3473109"/>
                  <a:ext cx="365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EAE30F37-AD36-3538-6C1D-B3A137AB7A2E}"/>
                    </a:ext>
                  </a:extLst>
                </p14:cNvPr>
                <p14:cNvContentPartPr/>
                <p14:nvPr/>
              </p14:nvContentPartPr>
              <p14:xfrm>
                <a:off x="4941287" y="3186549"/>
                <a:ext cx="382680" cy="97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EAE30F37-AD36-3538-6C1D-B3A137AB7A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2647" y="3177549"/>
                  <a:ext cx="400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89E2AB42-8590-9AA0-E9CE-5BF349E0EBC8}"/>
                    </a:ext>
                  </a:extLst>
                </p14:cNvPr>
                <p14:cNvContentPartPr/>
                <p14:nvPr/>
              </p14:nvContentPartPr>
              <p14:xfrm>
                <a:off x="4987367" y="3214269"/>
                <a:ext cx="176040" cy="21132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89E2AB42-8590-9AA0-E9CE-5BF349E0EB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8367" y="3205269"/>
                  <a:ext cx="193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B64CACC4-14B6-1D15-D031-F5A7F0C2436A}"/>
                    </a:ext>
                  </a:extLst>
                </p14:cNvPr>
                <p14:cNvContentPartPr/>
                <p14:nvPr/>
              </p14:nvContentPartPr>
              <p14:xfrm>
                <a:off x="5144327" y="3278709"/>
                <a:ext cx="202320" cy="2880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B64CACC4-14B6-1D15-D031-F5A7F0C243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35687" y="3270069"/>
                  <a:ext cx="219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7F3D4095-27B7-5132-2DB1-A53575B15EE9}"/>
                    </a:ext>
                  </a:extLst>
                </p14:cNvPr>
                <p14:cNvContentPartPr/>
                <p14:nvPr/>
              </p14:nvContentPartPr>
              <p14:xfrm>
                <a:off x="5128487" y="3352509"/>
                <a:ext cx="16920" cy="1846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7F3D4095-27B7-5132-2DB1-A53575B15E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19847" y="3343509"/>
                  <a:ext cx="34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48BC0341-5FC6-84F6-F53A-CEC9B382A579}"/>
                    </a:ext>
                  </a:extLst>
                </p14:cNvPr>
                <p14:cNvContentPartPr/>
                <p14:nvPr/>
              </p14:nvContentPartPr>
              <p14:xfrm>
                <a:off x="5061527" y="3501189"/>
                <a:ext cx="268560" cy="3672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48BC0341-5FC6-84F6-F53A-CEC9B382A5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52527" y="3492189"/>
                  <a:ext cx="286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2C8A4A71-C9FB-E333-7400-42894CB08FC5}"/>
                    </a:ext>
                  </a:extLst>
                </p14:cNvPr>
                <p14:cNvContentPartPr/>
                <p14:nvPr/>
              </p14:nvContentPartPr>
              <p14:xfrm>
                <a:off x="5403167" y="3240909"/>
                <a:ext cx="210600" cy="18324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2C8A4A71-C9FB-E333-7400-42894CB08F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94167" y="3231909"/>
                  <a:ext cx="228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ED87FDDB-BE24-959D-3B5F-8978DF24065D}"/>
                    </a:ext>
                  </a:extLst>
                </p14:cNvPr>
                <p14:cNvContentPartPr/>
                <p14:nvPr/>
              </p14:nvContentPartPr>
              <p14:xfrm>
                <a:off x="5606207" y="3262509"/>
                <a:ext cx="153000" cy="6264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ED87FDDB-BE24-959D-3B5F-8978DF2406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97567" y="3253509"/>
                  <a:ext cx="170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9854B95F-38DF-29C6-84E8-5D9316DCF362}"/>
                    </a:ext>
                  </a:extLst>
                </p14:cNvPr>
                <p14:cNvContentPartPr/>
                <p14:nvPr/>
              </p14:nvContentPartPr>
              <p14:xfrm>
                <a:off x="5818607" y="3103389"/>
                <a:ext cx="10440" cy="36360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9854B95F-38DF-29C6-84E8-5D9316DCF3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09967" y="3094389"/>
                  <a:ext cx="28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C135CD04-1F84-FC39-C1FE-92FA91CC8C3B}"/>
                    </a:ext>
                  </a:extLst>
                </p14:cNvPr>
                <p14:cNvContentPartPr/>
                <p14:nvPr/>
              </p14:nvContentPartPr>
              <p14:xfrm>
                <a:off x="5652287" y="3491109"/>
                <a:ext cx="279360" cy="17424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C135CD04-1F84-FC39-C1FE-92FA91CC8C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43647" y="3482109"/>
                  <a:ext cx="29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640F5F5D-BEA1-EF4D-C4AD-284930A9939B}"/>
                    </a:ext>
                  </a:extLst>
                </p14:cNvPr>
                <p14:cNvContentPartPr/>
                <p14:nvPr/>
              </p14:nvContentPartPr>
              <p14:xfrm>
                <a:off x="3389687" y="3177549"/>
                <a:ext cx="252720" cy="28764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640F5F5D-BEA1-EF4D-C4AD-284930A993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80687" y="3168549"/>
                  <a:ext cx="270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2AA6DE9E-03FB-9E73-6AF1-744979D75D15}"/>
                    </a:ext>
                  </a:extLst>
                </p14:cNvPr>
                <p14:cNvContentPartPr/>
                <p14:nvPr/>
              </p14:nvContentPartPr>
              <p14:xfrm>
                <a:off x="3229127" y="3048669"/>
                <a:ext cx="560880" cy="55044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2AA6DE9E-03FB-9E73-6AF1-744979D75D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20487" y="3040029"/>
                  <a:ext cx="578520" cy="56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5" name="잉크 44">
                <a:extLst>
                  <a:ext uri="{FF2B5EF4-FFF2-40B4-BE49-F238E27FC236}">
                    <a16:creationId xmlns:a16="http://schemas.microsoft.com/office/drawing/2014/main" id="{BCD09E8B-1016-F67F-98B5-5805452623B7}"/>
                  </a:ext>
                </a:extLst>
              </p14:cNvPr>
              <p14:cNvContentPartPr/>
              <p14:nvPr/>
            </p14:nvContentPartPr>
            <p14:xfrm>
              <a:off x="6022007" y="4028977"/>
              <a:ext cx="783360" cy="102600"/>
            </p14:xfrm>
          </p:contentPart>
        </mc:Choice>
        <mc:Fallback xmlns="">
          <p:pic>
            <p:nvPicPr>
              <p:cNvPr id="45" name="잉크 44">
                <a:extLst>
                  <a:ext uri="{FF2B5EF4-FFF2-40B4-BE49-F238E27FC236}">
                    <a16:creationId xmlns:a16="http://schemas.microsoft.com/office/drawing/2014/main" id="{BCD09E8B-1016-F67F-98B5-5805452623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68007" y="3920977"/>
                <a:ext cx="891000" cy="318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C6D5CBE-1680-2392-6564-4E7350A976F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버스좌석관리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0D5E2-D051-CA5D-B137-F310619C135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34912-7907-1FB9-AB91-9213D381EDE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sp>
        <p:nvSpPr>
          <p:cNvPr id="38" name="직사각형 37"/>
          <p:cNvSpPr/>
          <p:nvPr/>
        </p:nvSpPr>
        <p:spPr>
          <a:xfrm>
            <a:off x="7615252" y="3577023"/>
            <a:ext cx="3893579" cy="1061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처리완료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(26.02.03)</a:t>
            </a:r>
            <a:br>
              <a:rPr lang="en-US" altLang="ko-KR" sz="1200" b="1" dirty="0" smtClean="0">
                <a:solidFill>
                  <a:srgbClr val="FF0000"/>
                </a:solidFill>
              </a:rPr>
            </a:br>
            <a:r>
              <a:rPr lang="en-US" altLang="ko-KR" sz="1200" b="1" dirty="0" smtClean="0">
                <a:solidFill>
                  <a:srgbClr val="FF0000"/>
                </a:solidFill>
              </a:rPr>
              <a:t/>
            </a:r>
            <a:br>
              <a:rPr lang="en-US" altLang="ko-KR" sz="1200" b="1" dirty="0" smtClean="0">
                <a:solidFill>
                  <a:srgbClr val="FF0000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>2.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해당건은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추가개발 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>  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초기 버스좌석관리 개발 설계에 없던 내용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9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48B5F-FF56-E3E1-AAEA-90D4E1077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1EF1CF-5611-817E-8E8C-43CDF832C0F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sz="4400" b="1" dirty="0">
                <a:solidFill>
                  <a:srgbClr val="EE0000"/>
                </a:solidFill>
              </a:rPr>
              <a:t>급</a:t>
            </a:r>
            <a:r>
              <a:rPr lang="en-US" altLang="ko-KR" b="1" dirty="0">
                <a:solidFill>
                  <a:schemeClr val="bg1"/>
                </a:solidFill>
              </a:rPr>
              <a:t>, (</a:t>
            </a:r>
            <a:r>
              <a:rPr lang="ko-KR" altLang="en-US" b="1" dirty="0">
                <a:solidFill>
                  <a:schemeClr val="bg1"/>
                </a:solidFill>
              </a:rPr>
              <a:t>가</a:t>
            </a:r>
            <a:r>
              <a:rPr lang="en-US" altLang="ko-KR" b="1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버스좌석관리</a:t>
            </a:r>
            <a:r>
              <a:rPr lang="en-US" altLang="ko-KR" dirty="0">
                <a:solidFill>
                  <a:schemeClr val="bg1"/>
                </a:solidFill>
              </a:rPr>
              <a:t>&gt;</a:t>
            </a:r>
            <a:r>
              <a:rPr lang="ko-KR" altLang="en-US" dirty="0" err="1">
                <a:solidFill>
                  <a:schemeClr val="bg1"/>
                </a:solidFill>
              </a:rPr>
              <a:t>버스별예약현황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나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버스좌석관리</a:t>
            </a:r>
            <a:r>
              <a:rPr lang="en-US" altLang="ko-KR" dirty="0">
                <a:solidFill>
                  <a:schemeClr val="bg1"/>
                </a:solidFill>
              </a:rPr>
              <a:t>,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다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예약관리 </a:t>
            </a:r>
            <a:r>
              <a:rPr lang="en-US" altLang="ko-KR" dirty="0">
                <a:solidFill>
                  <a:schemeClr val="bg1"/>
                </a:solidFill>
              </a:rPr>
              <a:t>&gt;</a:t>
            </a:r>
            <a:r>
              <a:rPr lang="ko-KR" altLang="en-US" dirty="0">
                <a:solidFill>
                  <a:schemeClr val="bg1"/>
                </a:solidFill>
              </a:rPr>
              <a:t>출발일자별 예약현황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2A91A6D-A363-C83B-122B-243A75A1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9D77DB7D-3D05-6977-B360-A9F87E9F8E6E}"/>
                  </a:ext>
                </a:extLst>
              </p14:cNvPr>
              <p14:cNvContentPartPr/>
              <p14:nvPr/>
            </p14:nvContentPartPr>
            <p14:xfrm>
              <a:off x="720287" y="4230189"/>
              <a:ext cx="360" cy="3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9D77DB7D-3D05-6977-B360-A9F87E9F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647" y="422118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AD5045F-62B6-77AA-EA27-312C70CABC4B}"/>
              </a:ext>
            </a:extLst>
          </p:cNvPr>
          <p:cNvSpPr txBox="1"/>
          <p:nvPr/>
        </p:nvSpPr>
        <p:spPr>
          <a:xfrm>
            <a:off x="341745" y="1016000"/>
            <a:ext cx="11490037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solidFill>
                  <a:srgbClr val="002060"/>
                </a:solidFill>
              </a:rPr>
              <a:t>(</a:t>
            </a:r>
            <a:r>
              <a:rPr lang="ko-KR" altLang="en-US" b="1" dirty="0">
                <a:solidFill>
                  <a:srgbClr val="002060"/>
                </a:solidFill>
              </a:rPr>
              <a:t>가</a:t>
            </a:r>
            <a:r>
              <a:rPr lang="en-US" altLang="ko-KR" b="1" dirty="0">
                <a:solidFill>
                  <a:srgbClr val="002060"/>
                </a:solidFill>
              </a:rPr>
              <a:t>)</a:t>
            </a:r>
            <a:r>
              <a:rPr lang="ko-KR" altLang="en-US" b="1" dirty="0">
                <a:solidFill>
                  <a:srgbClr val="002060"/>
                </a:solidFill>
              </a:rPr>
              <a:t>버스좌석관리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 err="1">
                <a:solidFill>
                  <a:srgbClr val="002060"/>
                </a:solidFill>
              </a:rPr>
              <a:t>버스별예약현황화면을</a:t>
            </a:r>
            <a:r>
              <a:rPr lang="ko-KR" altLang="en-US" b="1" dirty="0">
                <a:solidFill>
                  <a:srgbClr val="002060"/>
                </a:solidFill>
              </a:rPr>
              <a:t> </a:t>
            </a:r>
            <a:r>
              <a:rPr lang="ko-KR" altLang="en-US" dirty="0"/>
              <a:t>신설하면서 </a:t>
            </a:r>
            <a:r>
              <a:rPr lang="en-US" altLang="ko-KR" b="1" dirty="0">
                <a:solidFill>
                  <a:srgbClr val="002060"/>
                </a:solidFill>
              </a:rPr>
              <a:t>(</a:t>
            </a:r>
            <a:r>
              <a:rPr lang="ko-KR" altLang="en-US" b="1" dirty="0">
                <a:solidFill>
                  <a:srgbClr val="002060"/>
                </a:solidFill>
              </a:rPr>
              <a:t>나</a:t>
            </a:r>
            <a:r>
              <a:rPr lang="en-US" altLang="ko-KR" b="1" dirty="0">
                <a:solidFill>
                  <a:srgbClr val="002060"/>
                </a:solidFill>
              </a:rPr>
              <a:t>)</a:t>
            </a:r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출발일자별 예약현황 </a:t>
            </a:r>
            <a:r>
              <a:rPr lang="ko-KR" altLang="en-US" dirty="0"/>
              <a:t>과 공유해야 한다고  그 전 </a:t>
            </a:r>
            <a:r>
              <a:rPr lang="ko-KR" altLang="en-US" dirty="0" err="1"/>
              <a:t>몇번</a:t>
            </a:r>
            <a:r>
              <a:rPr lang="ko-KR" altLang="en-US" dirty="0"/>
              <a:t> </a:t>
            </a:r>
            <a:r>
              <a:rPr lang="ko-KR" altLang="en-US" dirty="0" err="1"/>
              <a:t>미팅시</a:t>
            </a:r>
            <a:r>
              <a:rPr lang="ko-KR" altLang="en-US" dirty="0"/>
              <a:t> 협의되었습니다</a:t>
            </a:r>
            <a:r>
              <a:rPr lang="en-US" altLang="ko-KR" dirty="0"/>
              <a:t>. </a:t>
            </a:r>
            <a:r>
              <a:rPr lang="ko-KR" altLang="en-US" dirty="0" err="1"/>
              <a:t>강일구대표님과</a:t>
            </a:r>
            <a:r>
              <a:rPr lang="ko-KR" altLang="en-US" dirty="0"/>
              <a:t> 처음에 협의 되었는 내용이었습니다</a:t>
            </a:r>
            <a:r>
              <a:rPr lang="en-US" altLang="ko-KR" dirty="0"/>
              <a:t>.(</a:t>
            </a:r>
            <a:r>
              <a:rPr lang="ko-KR" altLang="en-US" dirty="0"/>
              <a:t>어지영</a:t>
            </a:r>
            <a:r>
              <a:rPr lang="en-US" altLang="ko-KR"/>
              <a:t>)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 </a:t>
            </a:r>
            <a:r>
              <a:rPr lang="en-US" altLang="ko-KR" b="1" dirty="0">
                <a:sym typeface="Wingdings" panose="05000000000000000000" pitchFamily="2" charset="2"/>
              </a:rPr>
              <a:t>(</a:t>
            </a:r>
            <a:r>
              <a:rPr lang="ko-KR" altLang="en-US" b="1" dirty="0">
                <a:sym typeface="Wingdings" panose="05000000000000000000" pitchFamily="2" charset="2"/>
              </a:rPr>
              <a:t>가</a:t>
            </a:r>
            <a:r>
              <a:rPr lang="en-US" altLang="ko-KR" b="1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의 화면은 새롭게 만들어서 입력위주로 하고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en-US" altLang="ko-KR" b="1" dirty="0">
                <a:sym typeface="Wingdings" panose="05000000000000000000" pitchFamily="2" charset="2"/>
              </a:rPr>
              <a:t>(</a:t>
            </a:r>
            <a:r>
              <a:rPr lang="ko-KR" altLang="en-US" b="1" dirty="0">
                <a:sym typeface="Wingdings" panose="05000000000000000000" pitchFamily="2" charset="2"/>
              </a:rPr>
              <a:t>다</a:t>
            </a:r>
            <a:r>
              <a:rPr lang="en-US" altLang="ko-KR" b="1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는 검색 및 확인용 화면으로 </a:t>
            </a:r>
            <a:r>
              <a:rPr lang="ko-KR" altLang="en-US" dirty="0" err="1">
                <a:sym typeface="Wingdings" panose="05000000000000000000" pitchFamily="2" charset="2"/>
              </a:rPr>
              <a:t>사용하오니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err="1">
                <a:sym typeface="Wingdings" panose="05000000000000000000" pitchFamily="2" charset="2"/>
              </a:rPr>
              <a:t>입력안되게</a:t>
            </a:r>
            <a:r>
              <a:rPr lang="ko-KR" altLang="en-US" dirty="0">
                <a:sym typeface="Wingdings" panose="05000000000000000000" pitchFamily="2" charset="2"/>
              </a:rPr>
              <a:t> 해주세요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34C8D-AA41-34C2-71C6-2DBFF1B304BE}"/>
              </a:ext>
            </a:extLst>
          </p:cNvPr>
          <p:cNvSpPr txBox="1"/>
          <p:nvPr/>
        </p:nvSpPr>
        <p:spPr>
          <a:xfrm>
            <a:off x="406760" y="2994123"/>
            <a:ext cx="1142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EE0000"/>
                </a:solidFill>
              </a:rPr>
              <a:t>2. </a:t>
            </a:r>
            <a:r>
              <a:rPr lang="en-US" altLang="ko-KR" sz="2000" b="1" dirty="0">
                <a:solidFill>
                  <a:srgbClr val="EE0000"/>
                </a:solidFill>
              </a:rPr>
              <a:t>(</a:t>
            </a:r>
            <a:r>
              <a:rPr lang="ko-KR" altLang="en-US" sz="2000" b="1" dirty="0">
                <a:solidFill>
                  <a:srgbClr val="EE0000"/>
                </a:solidFill>
              </a:rPr>
              <a:t>가</a:t>
            </a:r>
            <a:r>
              <a:rPr lang="en-US" altLang="ko-KR" sz="2000" b="1" dirty="0">
                <a:solidFill>
                  <a:srgbClr val="EE0000"/>
                </a:solidFill>
              </a:rPr>
              <a:t>)</a:t>
            </a:r>
            <a:r>
              <a:rPr lang="ko-KR" altLang="en-US" sz="2000" dirty="0">
                <a:solidFill>
                  <a:srgbClr val="EE0000"/>
                </a:solidFill>
              </a:rPr>
              <a:t>에서 입력한 사항이 </a:t>
            </a:r>
            <a:r>
              <a:rPr lang="en-US" altLang="ko-KR" sz="2000" dirty="0">
                <a:solidFill>
                  <a:srgbClr val="EE0000"/>
                </a:solidFill>
              </a:rPr>
              <a:t>“</a:t>
            </a:r>
            <a:r>
              <a:rPr lang="ko-KR" altLang="en-US" sz="2000" dirty="0">
                <a:solidFill>
                  <a:srgbClr val="EE0000"/>
                </a:solidFill>
              </a:rPr>
              <a:t>버스배정</a:t>
            </a:r>
            <a:r>
              <a:rPr lang="en-US" altLang="ko-KR" sz="2000" dirty="0">
                <a:solidFill>
                  <a:srgbClr val="EE0000"/>
                </a:solidFill>
              </a:rPr>
              <a:t>”, “</a:t>
            </a:r>
            <a:r>
              <a:rPr lang="ko-KR" altLang="en-US" sz="2000" dirty="0">
                <a:solidFill>
                  <a:srgbClr val="EE0000"/>
                </a:solidFill>
              </a:rPr>
              <a:t>가이드 배정</a:t>
            </a:r>
            <a:r>
              <a:rPr lang="en-US" altLang="ko-KR" sz="2000" dirty="0">
                <a:solidFill>
                  <a:srgbClr val="EE0000"/>
                </a:solidFill>
              </a:rPr>
              <a:t>”, “</a:t>
            </a:r>
            <a:r>
              <a:rPr lang="ko-KR" altLang="en-US" sz="2000" dirty="0" err="1">
                <a:solidFill>
                  <a:srgbClr val="EE0000"/>
                </a:solidFill>
              </a:rPr>
              <a:t>답사자</a:t>
            </a:r>
            <a:r>
              <a:rPr lang="ko-KR" altLang="en-US" sz="2000" dirty="0">
                <a:solidFill>
                  <a:srgbClr val="EE0000"/>
                </a:solidFill>
              </a:rPr>
              <a:t> 배정</a:t>
            </a:r>
            <a:r>
              <a:rPr lang="en-US" altLang="ko-KR" sz="2000" dirty="0">
                <a:solidFill>
                  <a:srgbClr val="EE0000"/>
                </a:solidFill>
              </a:rPr>
              <a:t>”</a:t>
            </a:r>
            <a:r>
              <a:rPr lang="ko-KR" altLang="en-US" sz="2000" dirty="0">
                <a:solidFill>
                  <a:srgbClr val="EE0000"/>
                </a:solidFill>
              </a:rPr>
              <a:t>정보가 </a:t>
            </a:r>
            <a:r>
              <a:rPr lang="en-US" altLang="ko-KR" sz="2000" b="1" dirty="0">
                <a:solidFill>
                  <a:srgbClr val="EE0000"/>
                </a:solidFill>
              </a:rPr>
              <a:t>(</a:t>
            </a:r>
            <a:r>
              <a:rPr lang="ko-KR" altLang="en-US" sz="2000" b="1" dirty="0">
                <a:solidFill>
                  <a:srgbClr val="EE0000"/>
                </a:solidFill>
              </a:rPr>
              <a:t>나</a:t>
            </a:r>
            <a:r>
              <a:rPr lang="en-US" altLang="ko-KR" sz="2000" b="1" dirty="0">
                <a:solidFill>
                  <a:srgbClr val="EE0000"/>
                </a:solidFill>
              </a:rPr>
              <a:t>), (</a:t>
            </a:r>
            <a:r>
              <a:rPr lang="ko-KR" altLang="en-US" sz="2000" b="1" dirty="0">
                <a:solidFill>
                  <a:srgbClr val="EE0000"/>
                </a:solidFill>
              </a:rPr>
              <a:t>다</a:t>
            </a:r>
            <a:r>
              <a:rPr lang="en-US" altLang="ko-KR" sz="2000" b="1" dirty="0">
                <a:solidFill>
                  <a:srgbClr val="EE0000"/>
                </a:solidFill>
              </a:rPr>
              <a:t>)</a:t>
            </a:r>
            <a:r>
              <a:rPr lang="ko-KR" altLang="en-US" sz="2000" dirty="0">
                <a:solidFill>
                  <a:srgbClr val="EE0000"/>
                </a:solidFill>
              </a:rPr>
              <a:t>와 동시에 공유되어야 합니다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DD0597-FB4A-28C5-2171-A55714476621}"/>
              </a:ext>
            </a:extLst>
          </p:cNvPr>
          <p:cNvSpPr txBox="1"/>
          <p:nvPr/>
        </p:nvSpPr>
        <p:spPr>
          <a:xfrm>
            <a:off x="406760" y="5119947"/>
            <a:ext cx="1142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4. (</a:t>
            </a:r>
            <a:r>
              <a:rPr lang="ko-KR" altLang="en-US" dirty="0"/>
              <a:t>가</a:t>
            </a:r>
            <a:r>
              <a:rPr lang="en-US" altLang="ko-KR" dirty="0"/>
              <a:t>) (</a:t>
            </a:r>
            <a:r>
              <a:rPr lang="ko-KR" altLang="en-US" dirty="0"/>
              <a:t>다</a:t>
            </a:r>
            <a:r>
              <a:rPr lang="en-US" altLang="ko-KR" dirty="0"/>
              <a:t>) </a:t>
            </a:r>
            <a:r>
              <a:rPr lang="ko-KR" altLang="en-US" dirty="0"/>
              <a:t>상품별 노출순서를 동일 </a:t>
            </a:r>
            <a:r>
              <a:rPr lang="en-US" altLang="ko-KR" dirty="0"/>
              <a:t>(</a:t>
            </a:r>
            <a:r>
              <a:rPr lang="ko-KR" altLang="en-US" dirty="0"/>
              <a:t>지급은 각각 화면이 상품노출순위가 다름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0B9F76-6ADB-0555-952B-A870810A60F7}"/>
              </a:ext>
            </a:extLst>
          </p:cNvPr>
          <p:cNvSpPr txBox="1"/>
          <p:nvPr/>
        </p:nvSpPr>
        <p:spPr>
          <a:xfrm>
            <a:off x="374252" y="4134725"/>
            <a:ext cx="1142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필드의 </a:t>
            </a:r>
            <a:r>
              <a:rPr lang="en-US" altLang="ko-KR" dirty="0"/>
              <a:t>“</a:t>
            </a:r>
            <a:r>
              <a:rPr lang="ko-KR" altLang="en-US" dirty="0"/>
              <a:t>상태</a:t>
            </a:r>
            <a:r>
              <a:rPr lang="en-US" altLang="ko-KR" dirty="0"/>
              <a:t>”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출발확정</a:t>
            </a:r>
            <a:r>
              <a:rPr lang="en-US" altLang="ko-KR" dirty="0"/>
              <a:t>, </a:t>
            </a:r>
            <a:r>
              <a:rPr lang="ko-KR" altLang="en-US" dirty="0"/>
              <a:t>마감</a:t>
            </a:r>
            <a:r>
              <a:rPr lang="en-US" altLang="ko-KR" dirty="0"/>
              <a:t>, </a:t>
            </a:r>
            <a:r>
              <a:rPr lang="ko-KR" altLang="en-US" dirty="0"/>
              <a:t>정산</a:t>
            </a:r>
            <a:r>
              <a:rPr lang="en-US" altLang="ko-KR" dirty="0"/>
              <a:t>, </a:t>
            </a:r>
            <a:r>
              <a:rPr lang="ko-KR" altLang="en-US" dirty="0"/>
              <a:t>투어완료</a:t>
            </a:r>
            <a:r>
              <a:rPr lang="en-US" altLang="ko-KR" dirty="0"/>
              <a:t>, </a:t>
            </a:r>
            <a:r>
              <a:rPr lang="ko-KR" altLang="en-US" dirty="0"/>
              <a:t>숨김</a:t>
            </a:r>
            <a:r>
              <a:rPr lang="en-US" altLang="ko-KR" dirty="0"/>
              <a:t>)</a:t>
            </a:r>
            <a:r>
              <a:rPr lang="ko-KR" altLang="en-US" dirty="0"/>
              <a:t>내용이 </a:t>
            </a:r>
            <a:r>
              <a:rPr lang="en-US" altLang="ko-KR" dirty="0"/>
              <a:t>(</a:t>
            </a:r>
            <a:r>
              <a:rPr lang="ko-KR" altLang="en-US" dirty="0"/>
              <a:t>가</a:t>
            </a:r>
            <a:r>
              <a:rPr lang="en-US" altLang="ko-KR" dirty="0"/>
              <a:t>) (</a:t>
            </a:r>
            <a:r>
              <a:rPr lang="ko-KR" altLang="en-US" dirty="0"/>
              <a:t>나</a:t>
            </a:r>
            <a:r>
              <a:rPr lang="en-US" altLang="ko-KR" dirty="0"/>
              <a:t>) (</a:t>
            </a:r>
            <a:r>
              <a:rPr lang="ko-KR" altLang="en-US" dirty="0"/>
              <a:t>다</a:t>
            </a:r>
            <a:r>
              <a:rPr lang="en-US" altLang="ko-KR" dirty="0"/>
              <a:t>)</a:t>
            </a:r>
            <a:r>
              <a:rPr lang="ko-KR" altLang="en-US" dirty="0"/>
              <a:t>가 동일해야 합니다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0B58E7-DFA1-0997-46F7-8A557B0F9852}"/>
              </a:ext>
            </a:extLst>
          </p:cNvPr>
          <p:cNvSpPr txBox="1"/>
          <p:nvPr/>
        </p:nvSpPr>
        <p:spPr>
          <a:xfrm>
            <a:off x="383670" y="5909655"/>
            <a:ext cx="11425022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5. </a:t>
            </a:r>
            <a:r>
              <a:rPr lang="ko-KR" altLang="en-US" dirty="0"/>
              <a:t>버스지정투어 외에 </a:t>
            </a:r>
            <a:r>
              <a:rPr lang="ko-KR" altLang="en-US" dirty="0" err="1"/>
              <a:t>다른투어</a:t>
            </a:r>
            <a:r>
              <a:rPr lang="en-US" altLang="ko-KR" dirty="0"/>
              <a:t>(</a:t>
            </a:r>
            <a:r>
              <a:rPr lang="ko-KR" altLang="en-US" dirty="0"/>
              <a:t>제주도</a:t>
            </a:r>
            <a:r>
              <a:rPr lang="en-US" altLang="ko-KR" dirty="0"/>
              <a:t>,</a:t>
            </a:r>
            <a:r>
              <a:rPr lang="ko-KR" altLang="en-US" dirty="0"/>
              <a:t>기차</a:t>
            </a:r>
            <a:r>
              <a:rPr lang="en-US" altLang="ko-KR" dirty="0"/>
              <a:t>,</a:t>
            </a:r>
            <a:r>
              <a:rPr lang="ko-KR" altLang="en-US" dirty="0"/>
              <a:t>보도여행 등</a:t>
            </a:r>
            <a:r>
              <a:rPr lang="en-US" altLang="ko-KR" dirty="0"/>
              <a:t>, </a:t>
            </a:r>
            <a:r>
              <a:rPr lang="ko-KR" altLang="en-US" dirty="0"/>
              <a:t>버스투어로 구분되지 </a:t>
            </a:r>
            <a:r>
              <a:rPr lang="ko-KR" altLang="en-US" dirty="0" err="1"/>
              <a:t>않는것</a:t>
            </a:r>
            <a:r>
              <a:rPr lang="en-US" altLang="ko-KR" dirty="0"/>
              <a:t>)</a:t>
            </a:r>
            <a:r>
              <a:rPr lang="ko-KR" altLang="en-US" dirty="0"/>
              <a:t>도 전체투어조회가 </a:t>
            </a:r>
            <a:r>
              <a:rPr lang="ko-KR" altLang="en-US" dirty="0" err="1"/>
              <a:t>되어야하고</a:t>
            </a:r>
            <a:r>
              <a:rPr lang="ko-KR" altLang="en-US" dirty="0"/>
              <a:t> </a:t>
            </a:r>
            <a:r>
              <a:rPr lang="ko-KR" altLang="en-US" dirty="0" err="1"/>
              <a:t>모객상태기능</a:t>
            </a:r>
            <a:r>
              <a:rPr lang="ko-KR" altLang="en-US" dirty="0"/>
              <a:t> 사용되어야 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 err="1"/>
              <a:t>버스외투어는</a:t>
            </a:r>
            <a:r>
              <a:rPr lang="ko-KR" altLang="en-US" dirty="0"/>
              <a:t> </a:t>
            </a:r>
            <a:r>
              <a:rPr lang="ko-KR" altLang="en-US" dirty="0" err="1"/>
              <a:t>호차등</a:t>
            </a:r>
            <a:r>
              <a:rPr lang="ko-KR" altLang="en-US" dirty="0"/>
              <a:t> </a:t>
            </a:r>
            <a:r>
              <a:rPr lang="ko-KR" altLang="en-US" dirty="0" err="1"/>
              <a:t>필요없는</a:t>
            </a:r>
            <a:r>
              <a:rPr lang="ko-KR" altLang="en-US" dirty="0"/>
              <a:t> 표기는 빈칸으로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5" name="그림 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8219BF-7DAA-FDA1-8F93-2092A84C0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43" y="4785954"/>
            <a:ext cx="3190539" cy="1037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625FE-F65D-8A70-6FC8-5092373FEC5C}"/>
              </a:ext>
            </a:extLst>
          </p:cNvPr>
          <p:cNvSpPr txBox="1"/>
          <p:nvPr/>
        </p:nvSpPr>
        <p:spPr>
          <a:xfrm>
            <a:off x="8238836" y="58529"/>
            <a:ext cx="3953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err="1"/>
              <a:t>검수자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: </a:t>
            </a:r>
            <a:r>
              <a:rPr lang="ko-KR" altLang="en-US" sz="1200" b="1" dirty="0"/>
              <a:t>어지영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대표님   검수날짜</a:t>
            </a:r>
            <a:r>
              <a:rPr lang="en-US" altLang="ko-KR" sz="1200" b="1" dirty="0"/>
              <a:t> : 2026.02.03</a:t>
            </a:r>
            <a:endParaRPr lang="ko-KR" altLang="en-US" sz="1200" b="1" dirty="0"/>
          </a:p>
        </p:txBody>
      </p:sp>
      <p:sp>
        <p:nvSpPr>
          <p:cNvPr id="12" name="직사각형 11"/>
          <p:cNvSpPr/>
          <p:nvPr/>
        </p:nvSpPr>
        <p:spPr>
          <a:xfrm>
            <a:off x="788324" y="4536088"/>
            <a:ext cx="3893579" cy="499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accent1"/>
                </a:solidFill>
              </a:rPr>
              <a:t>1.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해당건은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추가개발 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>  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초기 버스좌석관리 개발 설계에 없던 내용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430580" y="3369331"/>
            <a:ext cx="5401202" cy="1082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accent1"/>
                </a:solidFill>
              </a:rPr>
              <a:t>해당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로직은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초기에 없던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로직입니다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추가개발입니다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>-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버스별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예약현황의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가이드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,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답사자는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>  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각 버스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호차별로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가이드와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답사자를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넣는것으로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얘기했고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, </a:t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>  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저희도 그렇게 작업한 것입니다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  <a:endParaRPr lang="en-US" altLang="ko-KR" sz="1200" b="1" dirty="0">
              <a:solidFill>
                <a:schemeClr val="accent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72567" y="5511818"/>
            <a:ext cx="3893579" cy="279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accent1"/>
                </a:solidFill>
              </a:rPr>
              <a:t>상품별 노출 순서 기준을 제시해주세요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238836" y="5974948"/>
            <a:ext cx="3893579" cy="804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accent1"/>
                </a:solidFill>
              </a:rPr>
              <a:t>추가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개발건입니다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ko-KR" altLang="en-US" sz="1200" b="1" dirty="0" smtClean="0">
                <a:solidFill>
                  <a:schemeClr val="accent1"/>
                </a:solidFill>
              </a:rPr>
              <a:t>초기 버스좌석관리 개발 설계에는 없던 내용입니다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ko-KR" altLang="en-US" sz="1200" b="1" dirty="0" err="1" smtClean="0">
                <a:solidFill>
                  <a:schemeClr val="accent1"/>
                </a:solidFill>
              </a:rPr>
              <a:t>버스별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예약현황인데 다른 교통편의 조회가 왜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되는것인지요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?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69FB1-696C-65B7-7597-4B713027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EDB34D-E2FA-977B-5FB9-D67B3E91948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sz="4400" b="1" dirty="0">
                <a:solidFill>
                  <a:srgbClr val="EE0000"/>
                </a:solidFill>
              </a:rPr>
              <a:t>급</a:t>
            </a:r>
            <a:r>
              <a:rPr lang="en-US" altLang="ko-KR" b="1" dirty="0">
                <a:solidFill>
                  <a:schemeClr val="bg1"/>
                </a:solidFill>
              </a:rPr>
              <a:t>, (</a:t>
            </a:r>
            <a:r>
              <a:rPr lang="ko-KR" altLang="en-US" b="1" dirty="0">
                <a:solidFill>
                  <a:schemeClr val="bg1"/>
                </a:solidFill>
              </a:rPr>
              <a:t>가</a:t>
            </a:r>
            <a:r>
              <a:rPr lang="en-US" altLang="ko-KR" b="1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버스좌석관리</a:t>
            </a:r>
            <a:r>
              <a:rPr lang="en-US" altLang="ko-KR" dirty="0">
                <a:solidFill>
                  <a:schemeClr val="bg1"/>
                </a:solidFill>
              </a:rPr>
              <a:t>&gt;</a:t>
            </a:r>
            <a:r>
              <a:rPr lang="ko-KR" altLang="en-US" dirty="0">
                <a:solidFill>
                  <a:schemeClr val="bg1"/>
                </a:solidFill>
              </a:rPr>
              <a:t>버스별 예약현황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09CC99-8DC4-5A8E-360E-DAE655BC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A8249AD8-C603-5366-342F-173692F5700B}"/>
                  </a:ext>
                </a:extLst>
              </p14:cNvPr>
              <p14:cNvContentPartPr/>
              <p14:nvPr/>
            </p14:nvContentPartPr>
            <p14:xfrm>
              <a:off x="720287" y="5142339"/>
              <a:ext cx="360" cy="3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A8249AD8-C603-5366-342F-173692F570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87" y="513333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59976E2-3618-C18F-2572-516B260BB49F}"/>
              </a:ext>
            </a:extLst>
          </p:cNvPr>
          <p:cNvSpPr txBox="1"/>
          <p:nvPr/>
        </p:nvSpPr>
        <p:spPr>
          <a:xfrm>
            <a:off x="403236" y="3698549"/>
            <a:ext cx="11425022" cy="111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/>
              <a:t>2. </a:t>
            </a:r>
            <a:r>
              <a:rPr lang="ko-KR" altLang="en-US" dirty="0"/>
              <a:t>조회하면 페이지 </a:t>
            </a:r>
            <a:r>
              <a:rPr lang="ko-KR" altLang="en-US" dirty="0" err="1"/>
              <a:t>이동없이</a:t>
            </a:r>
            <a:r>
              <a:rPr lang="ko-KR" altLang="en-US" dirty="0"/>
              <a:t> 조회건수 </a:t>
            </a:r>
            <a:r>
              <a:rPr lang="en-US" altLang="ko-KR" dirty="0"/>
              <a:t>100% </a:t>
            </a:r>
            <a:r>
              <a:rPr lang="ko-KR" altLang="en-US" dirty="0"/>
              <a:t>노출되게 부탁드립니다</a:t>
            </a:r>
            <a:r>
              <a:rPr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시스템에 크게 부하되지 않으면 조회되었으면 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85969-C079-D99B-7633-C02FD22A4FA9}"/>
              </a:ext>
            </a:extLst>
          </p:cNvPr>
          <p:cNvSpPr txBox="1"/>
          <p:nvPr/>
        </p:nvSpPr>
        <p:spPr>
          <a:xfrm>
            <a:off x="310872" y="5493179"/>
            <a:ext cx="1142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리스트에서 출발일자별 구분되게 해주세요 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</a:t>
            </a:r>
            <a:r>
              <a:rPr lang="ko-KR" altLang="en-US" dirty="0" err="1"/>
              <a:t>선굵기</a:t>
            </a:r>
            <a:r>
              <a:rPr lang="en-US" altLang="ko-KR" dirty="0"/>
              <a:t>, </a:t>
            </a:r>
            <a:r>
              <a:rPr lang="ko-KR" altLang="en-US" dirty="0"/>
              <a:t>날짜별 하단 공백주기 </a:t>
            </a:r>
            <a:r>
              <a:rPr lang="en-US" altLang="ko-KR" dirty="0"/>
              <a:t>(</a:t>
            </a:r>
            <a:r>
              <a:rPr lang="ko-KR" altLang="en-US" dirty="0"/>
              <a:t>조금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660F2-2A64-176C-BCF4-59E3E349D773}"/>
              </a:ext>
            </a:extLst>
          </p:cNvPr>
          <p:cNvSpPr txBox="1"/>
          <p:nvPr/>
        </p:nvSpPr>
        <p:spPr>
          <a:xfrm>
            <a:off x="383489" y="995489"/>
            <a:ext cx="1142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조회기능 추가 </a:t>
            </a:r>
            <a:r>
              <a:rPr lang="en-US" altLang="ko-KR" dirty="0"/>
              <a:t>: </a:t>
            </a:r>
            <a:r>
              <a:rPr lang="ko-KR" altLang="en-US" dirty="0"/>
              <a:t>예약관리</a:t>
            </a:r>
            <a:r>
              <a:rPr lang="en-US" altLang="ko-KR" dirty="0"/>
              <a:t>&gt;</a:t>
            </a:r>
            <a:r>
              <a:rPr lang="ko-KR" altLang="en-US" dirty="0"/>
              <a:t>출발일자별 예약현황의 </a:t>
            </a:r>
            <a:r>
              <a:rPr lang="en-US" altLang="ko-KR" dirty="0"/>
              <a:t>“ </a:t>
            </a:r>
            <a:r>
              <a:rPr lang="ko-KR" altLang="en-US" dirty="0"/>
              <a:t>출발상태</a:t>
            </a:r>
            <a:r>
              <a:rPr lang="en-US" altLang="ko-KR" dirty="0"/>
              <a:t>”</a:t>
            </a:r>
            <a:r>
              <a:rPr lang="ko-KR" altLang="en-US" dirty="0"/>
              <a:t> 조회기능이 있어야 합니다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54FC9-8F28-8069-D189-7E9C9F324930}"/>
              </a:ext>
            </a:extLst>
          </p:cNvPr>
          <p:cNvSpPr txBox="1"/>
          <p:nvPr/>
        </p:nvSpPr>
        <p:spPr>
          <a:xfrm>
            <a:off x="7376258" y="4581028"/>
            <a:ext cx="481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ym typeface="Wingdings" panose="05000000000000000000" pitchFamily="2" charset="2"/>
              </a:rPr>
              <a:t>출발일자별예약현황</a:t>
            </a:r>
            <a:r>
              <a:rPr lang="ko-KR" altLang="en-US" dirty="0">
                <a:sym typeface="Wingdings" panose="05000000000000000000" pitchFamily="2" charset="2"/>
              </a:rPr>
              <a:t> 페이지의 리스트업 참고</a:t>
            </a:r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1A0BF74-67AD-E319-C12C-F0D292757794}"/>
              </a:ext>
            </a:extLst>
          </p:cNvPr>
          <p:cNvCxnSpPr>
            <a:cxnSpLocks/>
          </p:cNvCxnSpPr>
          <p:nvPr/>
        </p:nvCxnSpPr>
        <p:spPr>
          <a:xfrm flipH="1" flipV="1">
            <a:off x="6337419" y="4253197"/>
            <a:ext cx="3251200" cy="3278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1708C2C-AE1A-84AF-D1E0-0B3103CFE370}"/>
              </a:ext>
            </a:extLst>
          </p:cNvPr>
          <p:cNvCxnSpPr>
            <a:cxnSpLocks/>
          </p:cNvCxnSpPr>
          <p:nvPr/>
        </p:nvCxnSpPr>
        <p:spPr>
          <a:xfrm flipH="1">
            <a:off x="9348473" y="4981510"/>
            <a:ext cx="1747219" cy="7714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그림 20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EB7D70-C5AA-4F04-69E1-111648A39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9" y="1598614"/>
            <a:ext cx="5886441" cy="1962147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83544E23-C3CB-B84B-70F5-D81D655A9720}"/>
              </a:ext>
            </a:extLst>
          </p:cNvPr>
          <p:cNvSpPr/>
          <p:nvPr/>
        </p:nvSpPr>
        <p:spPr>
          <a:xfrm>
            <a:off x="2211164" y="2267466"/>
            <a:ext cx="6399076" cy="1305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456A4D-4CEC-812D-F635-79183CA2FCBF}"/>
              </a:ext>
            </a:extLst>
          </p:cNvPr>
          <p:cNvSpPr txBox="1"/>
          <p:nvPr/>
        </p:nvSpPr>
        <p:spPr>
          <a:xfrm>
            <a:off x="8238836" y="58529"/>
            <a:ext cx="3953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err="1"/>
              <a:t>검수자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: </a:t>
            </a:r>
            <a:r>
              <a:rPr lang="ko-KR" altLang="en-US" sz="1200" b="1" dirty="0"/>
              <a:t>어지영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대표님   검수날짜</a:t>
            </a:r>
            <a:r>
              <a:rPr lang="en-US" altLang="ko-KR" sz="1200" b="1" dirty="0"/>
              <a:t> : 2026.02.03</a:t>
            </a:r>
            <a:endParaRPr lang="ko-KR" altLang="en-US" sz="1200" b="1" dirty="0"/>
          </a:p>
        </p:txBody>
      </p:sp>
      <p:sp>
        <p:nvSpPr>
          <p:cNvPr id="14" name="직사각형 13"/>
          <p:cNvSpPr/>
          <p:nvPr/>
        </p:nvSpPr>
        <p:spPr>
          <a:xfrm>
            <a:off x="8564795" y="2144468"/>
            <a:ext cx="3893579" cy="19991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accent1"/>
                </a:solidFill>
              </a:rPr>
              <a:t>버스별예약현황 전체적인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수정요청에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대한 답변</a:t>
            </a:r>
            <a:endParaRPr lang="en-US" altLang="ko-KR" sz="1200" b="1" dirty="0" smtClean="0">
              <a:solidFill>
                <a:schemeClr val="accent1"/>
              </a:solidFill>
            </a:endParaRPr>
          </a:p>
          <a:p>
            <a:endParaRPr lang="en-US" altLang="ko-KR" sz="1200" b="1" dirty="0">
              <a:solidFill>
                <a:schemeClr val="accent1"/>
              </a:solidFill>
            </a:endParaRPr>
          </a:p>
          <a:p>
            <a:r>
              <a:rPr lang="ko-KR" altLang="en-US" sz="1200" b="1" dirty="0" err="1" smtClean="0">
                <a:solidFill>
                  <a:schemeClr val="accent1"/>
                </a:solidFill>
              </a:rPr>
              <a:t>원하시는것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버스별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예약현황을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출발일자별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예약현황의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UI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와 동일하게 보여주길 원하신것으로 파악됩니다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</a:p>
          <a:p>
            <a:endParaRPr lang="en-US" altLang="ko-KR" sz="1200" b="1" dirty="0">
              <a:solidFill>
                <a:schemeClr val="accent1"/>
              </a:solidFill>
            </a:endParaRPr>
          </a:p>
          <a:p>
            <a:r>
              <a:rPr lang="ko-KR" altLang="en-US" sz="1200" b="1" dirty="0" err="1" smtClean="0">
                <a:solidFill>
                  <a:schemeClr val="accent1"/>
                </a:solidFill>
              </a:rPr>
              <a:t>버스별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예약현황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개발 설계 및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개발시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이미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컨펌을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endParaRPr lang="en-US" altLang="ko-KR" sz="1200" b="1" dirty="0" smtClean="0">
              <a:solidFill>
                <a:schemeClr val="accent1"/>
              </a:solidFill>
            </a:endParaRPr>
          </a:p>
          <a:p>
            <a:r>
              <a:rPr lang="ko-KR" altLang="en-US" sz="1200" b="1" dirty="0" smtClean="0">
                <a:solidFill>
                  <a:schemeClr val="accent1"/>
                </a:solidFill>
              </a:rPr>
              <a:t>받은 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UI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</a:p>
          <a:p>
            <a:endParaRPr lang="en-US" altLang="ko-KR" sz="1200" b="1" dirty="0">
              <a:solidFill>
                <a:schemeClr val="accent1"/>
              </a:solidFill>
            </a:endParaRPr>
          </a:p>
          <a:p>
            <a:r>
              <a:rPr lang="ko-KR" altLang="en-US" sz="1200" b="1" dirty="0" smtClean="0">
                <a:solidFill>
                  <a:schemeClr val="accent1"/>
                </a:solidFill>
              </a:rPr>
              <a:t>이것을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수정요청하시는건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추가개발의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영역입니다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16470" y="4705603"/>
            <a:ext cx="3893579" cy="293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accent1"/>
                </a:solidFill>
              </a:rPr>
              <a:t>시스템에 부하가 걸립니다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8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9C25-AF45-3E37-89AD-F80F51414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FE964F-644A-E818-35C6-66E2F54B3A1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sz="4400" b="1" dirty="0">
                <a:solidFill>
                  <a:srgbClr val="EE0000"/>
                </a:solidFill>
              </a:rPr>
              <a:t>급</a:t>
            </a:r>
            <a:r>
              <a:rPr lang="en-US" altLang="ko-KR" b="1" dirty="0">
                <a:solidFill>
                  <a:schemeClr val="bg1"/>
                </a:solidFill>
              </a:rPr>
              <a:t>, (</a:t>
            </a:r>
            <a:r>
              <a:rPr lang="ko-KR" altLang="en-US" b="1" dirty="0">
                <a:solidFill>
                  <a:schemeClr val="bg1"/>
                </a:solidFill>
              </a:rPr>
              <a:t>가</a:t>
            </a:r>
            <a:r>
              <a:rPr lang="en-US" altLang="ko-KR" b="1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버스좌석관리</a:t>
            </a:r>
            <a:r>
              <a:rPr lang="en-US" altLang="ko-KR" dirty="0">
                <a:solidFill>
                  <a:schemeClr val="bg1"/>
                </a:solidFill>
              </a:rPr>
              <a:t>&gt;</a:t>
            </a:r>
            <a:r>
              <a:rPr lang="ko-KR" altLang="en-US" dirty="0">
                <a:solidFill>
                  <a:schemeClr val="bg1"/>
                </a:solidFill>
              </a:rPr>
              <a:t>버스좌석관리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9089BD7-E2D7-1BEC-A1D5-4C330D2B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76F0179C-BC2E-4F2B-7458-8B991469203D}"/>
                  </a:ext>
                </a:extLst>
              </p14:cNvPr>
              <p14:cNvContentPartPr/>
              <p14:nvPr/>
            </p14:nvContentPartPr>
            <p14:xfrm>
              <a:off x="720287" y="4230189"/>
              <a:ext cx="360" cy="3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76F0179C-BC2E-4F2B-7458-8B99146920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647" y="422118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9AEE7C9-8DAA-AF04-F205-F5806ACC7879}"/>
              </a:ext>
            </a:extLst>
          </p:cNvPr>
          <p:cNvSpPr txBox="1"/>
          <p:nvPr/>
        </p:nvSpPr>
        <p:spPr>
          <a:xfrm>
            <a:off x="383489" y="1255925"/>
            <a:ext cx="1142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 </a:t>
            </a:r>
            <a:r>
              <a:rPr lang="ko-KR" altLang="en-US" dirty="0"/>
              <a:t>가이드에게 전달하는 </a:t>
            </a:r>
            <a:r>
              <a:rPr lang="en-US" altLang="ko-KR" dirty="0"/>
              <a:t>URL</a:t>
            </a:r>
            <a:r>
              <a:rPr lang="ko-KR" altLang="en-US" dirty="0"/>
              <a:t>복사하여 조회는 내용에 </a:t>
            </a:r>
            <a:r>
              <a:rPr lang="en-US" altLang="ko-KR" dirty="0"/>
              <a:t>“</a:t>
            </a:r>
            <a:r>
              <a:rPr lang="ko-KR" altLang="en-US" dirty="0"/>
              <a:t>상품명</a:t>
            </a:r>
            <a:r>
              <a:rPr lang="en-US" altLang="ko-KR" dirty="0"/>
              <a:t>“  “</a:t>
            </a:r>
            <a:r>
              <a:rPr lang="ko-KR" altLang="en-US" dirty="0"/>
              <a:t>출발일자</a:t>
            </a:r>
            <a:r>
              <a:rPr lang="en-US" altLang="ko-KR" dirty="0"/>
              <a:t>” “</a:t>
            </a:r>
            <a:r>
              <a:rPr lang="ko-KR" altLang="en-US" dirty="0"/>
              <a:t>탑승자 인원</a:t>
            </a:r>
            <a:r>
              <a:rPr lang="en-US" altLang="ko-KR" dirty="0"/>
              <a:t>(</a:t>
            </a:r>
            <a:r>
              <a:rPr lang="ko-KR" altLang="en-US" dirty="0"/>
              <a:t>가이드</a:t>
            </a:r>
            <a:r>
              <a:rPr lang="en-US" altLang="ko-KR" dirty="0"/>
              <a:t>,</a:t>
            </a:r>
            <a:r>
              <a:rPr lang="ko-KR" altLang="en-US" dirty="0"/>
              <a:t>답사제외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‘ </a:t>
            </a:r>
            <a:r>
              <a:rPr lang="ko-KR" altLang="en-US" dirty="0"/>
              <a:t>나와야 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ED0B11-BC16-1F8E-9852-DEB2F1E8AD62}"/>
              </a:ext>
            </a:extLst>
          </p:cNvPr>
          <p:cNvSpPr txBox="1"/>
          <p:nvPr/>
        </p:nvSpPr>
        <p:spPr>
          <a:xfrm>
            <a:off x="383489" y="2431659"/>
            <a:ext cx="1077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 </a:t>
            </a:r>
            <a:r>
              <a:rPr lang="ko-KR" altLang="en-US" dirty="0"/>
              <a:t>조회순서가 출발일자 </a:t>
            </a:r>
            <a:r>
              <a:rPr lang="en-US" altLang="ko-KR" dirty="0"/>
              <a:t>&gt; </a:t>
            </a:r>
            <a:r>
              <a:rPr lang="ko-KR" altLang="en-US" dirty="0"/>
              <a:t>상품명이 되어야 합니다</a:t>
            </a:r>
            <a:endParaRPr lang="en-US" altLang="ko-KR" dirty="0"/>
          </a:p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출발일자를 조회하고 상품명을 선택 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1677F-303C-0654-1731-F5CCE7C0797E}"/>
              </a:ext>
            </a:extLst>
          </p:cNvPr>
          <p:cNvSpPr txBox="1"/>
          <p:nvPr/>
        </p:nvSpPr>
        <p:spPr>
          <a:xfrm>
            <a:off x="383489" y="3607393"/>
            <a:ext cx="1142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지난 출발일자도 조회되어야 합니다 </a:t>
            </a:r>
            <a:r>
              <a:rPr lang="en-US" altLang="ko-KR" dirty="0"/>
              <a:t>(</a:t>
            </a:r>
            <a:r>
              <a:rPr lang="ko-KR" altLang="en-US" dirty="0"/>
              <a:t>지금은 해당일부터만 조회됨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   이전 출발일자 동일하게 조회되어야 하고 </a:t>
            </a:r>
            <a:r>
              <a:rPr lang="ko-KR" altLang="en-US" dirty="0" err="1"/>
              <a:t>선택시</a:t>
            </a:r>
            <a:r>
              <a:rPr lang="ko-KR" altLang="en-US" dirty="0"/>
              <a:t> 달력형식으로 선택하도록 한다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ED5AC-7E35-47BF-555A-D4A953C47819}"/>
              </a:ext>
            </a:extLst>
          </p:cNvPr>
          <p:cNvSpPr txBox="1"/>
          <p:nvPr/>
        </p:nvSpPr>
        <p:spPr>
          <a:xfrm>
            <a:off x="8238836" y="58529"/>
            <a:ext cx="3953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err="1"/>
              <a:t>검수자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: </a:t>
            </a:r>
            <a:r>
              <a:rPr lang="ko-KR" altLang="en-US" sz="1200" b="1" dirty="0"/>
              <a:t>어지영</a:t>
            </a:r>
            <a:r>
              <a:rPr lang="en-US" altLang="ko-KR" sz="1200" b="1" dirty="0"/>
              <a:t>,</a:t>
            </a:r>
            <a:r>
              <a:rPr lang="ko-KR" altLang="en-US" sz="1200" b="1" dirty="0"/>
              <a:t>대표님   검수날짜</a:t>
            </a:r>
            <a:r>
              <a:rPr lang="en-US" altLang="ko-KR" sz="1200" b="1" dirty="0"/>
              <a:t> : 2026.02.03</a:t>
            </a:r>
            <a:endParaRPr lang="ko-KR" altLang="en-US" sz="1200" b="1" dirty="0"/>
          </a:p>
        </p:txBody>
      </p:sp>
      <p:sp>
        <p:nvSpPr>
          <p:cNvPr id="10" name="직사각형 9"/>
          <p:cNvSpPr/>
          <p:nvPr/>
        </p:nvSpPr>
        <p:spPr>
          <a:xfrm>
            <a:off x="1270074" y="4366599"/>
            <a:ext cx="4535922" cy="720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accent1"/>
                </a:solidFill>
              </a:rPr>
              <a:t>1.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지난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출발일자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조회 처리완료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>2. 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초기 개발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설계시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없던 내용이므로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추가개발건입니다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텍스트, 소프트웨어, 번호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C1BEBB-6463-DE4C-DFEA-CD2000C59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72843"/>
            <a:ext cx="8252153" cy="3812771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35387"/>
              </p:ext>
            </p:extLst>
          </p:nvPr>
        </p:nvGraphicFramePr>
        <p:xfrm>
          <a:off x="8610601" y="1087848"/>
          <a:ext cx="3553692" cy="46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25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2315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예약번호 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202602031029369062</a:t>
                      </a: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en-US" altLang="ko-KR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ko-KR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현재 결제금액이 </a:t>
                      </a:r>
                      <a:r>
                        <a:rPr lang="en-US" altLang="ko-K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원으로 표기된 고객 많습니다</a:t>
                      </a:r>
                      <a:r>
                        <a:rPr lang="en-US" altLang="ko-K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예약번호   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202602021329594124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202602022257417124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202602022003363926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202602021957545848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46FC36-9E19-6FC1-2B50-9AAD830341B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16772-E0C5-BD8A-9DAE-9E010B578CF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카드결제현황 토스페이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EF0D-233B-191E-6EB1-FB19935FE24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2D44E-57D9-69EE-0DDB-39048CDFE2C7}"/>
              </a:ext>
            </a:extLst>
          </p:cNvPr>
          <p:cNvSpPr txBox="1"/>
          <p:nvPr/>
        </p:nvSpPr>
        <p:spPr>
          <a:xfrm>
            <a:off x="-1" y="843155"/>
            <a:ext cx="10233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http://erp.elegancetour.co.kr/niabbs5/erp.php?inc=menu090%2Faccounting_new&amp;yeyag_goyucode=&amp;issuer_nm=&amp;yeyag_name=%EC%8B%A0%ED%9D%AC%EC%A0%95&amp;tran_date=&amp;amount=&amp;yeyag_phone=&amp;tour_name=</a:t>
            </a:r>
            <a:endParaRPr lang="ko-KR" altLang="en-US" sz="105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AD0C71A-DB98-F9F8-D2BA-B2E41B567441}"/>
              </a:ext>
            </a:extLst>
          </p:cNvPr>
          <p:cNvSpPr/>
          <p:nvPr/>
        </p:nvSpPr>
        <p:spPr>
          <a:xfrm>
            <a:off x="1799515" y="3270367"/>
            <a:ext cx="592703" cy="1135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74DB290-74AB-0BE0-06CB-1907A8F3C931}"/>
              </a:ext>
            </a:extLst>
          </p:cNvPr>
          <p:cNvCxnSpPr>
            <a:cxnSpLocks/>
          </p:cNvCxnSpPr>
          <p:nvPr/>
        </p:nvCxnSpPr>
        <p:spPr>
          <a:xfrm flipV="1">
            <a:off x="2392218" y="1651223"/>
            <a:ext cx="6391564" cy="2163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1BFC3D3A-5E52-A65E-AC22-4239F372B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" y="5622559"/>
            <a:ext cx="10751127" cy="74448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E6B028-9EC3-AB77-8771-9FCAED24224E}"/>
              </a:ext>
            </a:extLst>
          </p:cNvPr>
          <p:cNvSpPr/>
          <p:nvPr/>
        </p:nvSpPr>
        <p:spPr>
          <a:xfrm>
            <a:off x="817416" y="5353289"/>
            <a:ext cx="1223818" cy="1213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339309" y="4154750"/>
            <a:ext cx="2254928" cy="34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 smtClean="0"/>
              <a:t>(26.02.03)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299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701D-E8FD-9CFD-5207-2D6E6BC79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543C75-B0CB-3314-E362-1C24389F29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기초환경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74BBE-4501-98F9-1320-68AF6FE0272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상품상세</a:t>
            </a:r>
            <a:r>
              <a:rPr lang="ko-KR" altLang="en-US" sz="1200" b="1" dirty="0"/>
              <a:t> 기초설정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E93723-DB15-80C9-8544-04026E4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B2A868-1A34-3E97-370A-9A8C1B0B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91785"/>
              </p:ext>
            </p:extLst>
          </p:nvPr>
        </p:nvGraphicFramePr>
        <p:xfrm>
          <a:off x="17314" y="5794474"/>
          <a:ext cx="10595268" cy="1070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526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22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756843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수정 후  저장이 안됩니다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4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수정전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그대로 표기되는 오류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63C42DC-3DCF-C48B-DCA1-22F6EEBE212E}"/>
              </a:ext>
            </a:extLst>
          </p:cNvPr>
          <p:cNvSpPr txBox="1"/>
          <p:nvPr/>
        </p:nvSpPr>
        <p:spPr>
          <a:xfrm>
            <a:off x="0" y="843155"/>
            <a:ext cx="9205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http://erp.elegancetour.co.kr/niabbs5/erp.php?inc=menu100/tour3_sangse_write&amp;sangse_no=2&amp;</a:t>
            </a:r>
            <a:endParaRPr lang="ko-KR" altLang="en-US" sz="105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DE3198-9FB2-6EBE-B7DA-91E29FFB53E6}"/>
              </a:ext>
            </a:extLst>
          </p:cNvPr>
          <p:cNvSpPr/>
          <p:nvPr/>
        </p:nvSpPr>
        <p:spPr>
          <a:xfrm>
            <a:off x="3756791" y="3297219"/>
            <a:ext cx="4101020" cy="543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92A8FB4-439A-5E9A-4508-B91E02A1EC69}"/>
              </a:ext>
            </a:extLst>
          </p:cNvPr>
          <p:cNvCxnSpPr>
            <a:cxnSpLocks/>
          </p:cNvCxnSpPr>
          <p:nvPr/>
        </p:nvCxnSpPr>
        <p:spPr>
          <a:xfrm flipH="1">
            <a:off x="3607358" y="3841052"/>
            <a:ext cx="2080009" cy="1585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05F747-B0E0-737A-2BA5-50BA3FFAAE4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pic>
        <p:nvPicPr>
          <p:cNvPr id="6" name="그림 5" descr="텍스트, 소프트웨어, 멀티미디어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736B60-8E47-5CAE-D44C-EE2210AE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6" y="1158305"/>
            <a:ext cx="10318901" cy="462416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989903" y="5655076"/>
            <a:ext cx="3116062" cy="497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>
                <a:solidFill>
                  <a:schemeClr val="accent1"/>
                </a:solidFill>
              </a:rPr>
              <a:t>저장시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저 화면이 아닌 에디터 화면으로 </a:t>
            </a:r>
            <a:endParaRPr lang="en-US" altLang="ko-KR" sz="1200" b="1" dirty="0" smtClean="0">
              <a:solidFill>
                <a:schemeClr val="accent1"/>
              </a:solidFill>
            </a:endParaRPr>
          </a:p>
          <a:p>
            <a:pPr algn="ctr"/>
            <a:r>
              <a:rPr lang="ko-KR" altLang="en-US" sz="1200" b="1" dirty="0" err="1" smtClean="0">
                <a:solidFill>
                  <a:schemeClr val="accent1"/>
                </a:solidFill>
              </a:rPr>
              <a:t>전환후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accent1"/>
                </a:solidFill>
              </a:rPr>
              <a:t>저장하셔야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합니다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50" y="3493237"/>
            <a:ext cx="6174916" cy="31469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오른쪽 화살표 11"/>
          <p:cNvSpPr/>
          <p:nvPr/>
        </p:nvSpPr>
        <p:spPr>
          <a:xfrm flipH="1">
            <a:off x="7189282" y="5753905"/>
            <a:ext cx="439512" cy="369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1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8952261-C848-2FA3-6D34-535B7408A39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상품상세</a:t>
            </a:r>
            <a:r>
              <a:rPr lang="ko-KR" altLang="en-US" sz="1200" b="1" dirty="0"/>
              <a:t> 기초설정</a:t>
            </a:r>
            <a:endParaRPr lang="ko-KR" altLang="en-US" sz="1400" b="1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52301"/>
              </p:ext>
            </p:extLst>
          </p:nvPr>
        </p:nvGraphicFramePr>
        <p:xfrm>
          <a:off x="7869382" y="852391"/>
          <a:ext cx="4259263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26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신규상품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등록시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옵션관리 삭제가 안됩니다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소프트웨어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083201-2A22-01F7-F99F-5EA1BB248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4517"/>
            <a:ext cx="10614928" cy="442348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966D0-49B0-4F30-E876-F81CD1B788B6}"/>
              </a:ext>
            </a:extLst>
          </p:cNvPr>
          <p:cNvSpPr txBox="1"/>
          <p:nvPr/>
        </p:nvSpPr>
        <p:spPr>
          <a:xfrm>
            <a:off x="381000" y="913247"/>
            <a:ext cx="6100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http://erp.romancetour.co.kr/niabbs5/erp.php?inc=menu040/sub4</a:t>
            </a:r>
            <a:endParaRPr lang="ko-KR" altLang="en-US" sz="12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022EF46-1A8B-DFCC-AA20-189F36AD8F5E}"/>
              </a:ext>
            </a:extLst>
          </p:cNvPr>
          <p:cNvCxnSpPr>
            <a:cxnSpLocks/>
          </p:cNvCxnSpPr>
          <p:nvPr/>
        </p:nvCxnSpPr>
        <p:spPr>
          <a:xfrm flipV="1">
            <a:off x="8968509" y="1613603"/>
            <a:ext cx="1246909" cy="34109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D1A09A-EDF7-0091-653E-7FDDC281FAC0}"/>
              </a:ext>
            </a:extLst>
          </p:cNvPr>
          <p:cNvSpPr/>
          <p:nvPr/>
        </p:nvSpPr>
        <p:spPr>
          <a:xfrm>
            <a:off x="8746836" y="5024582"/>
            <a:ext cx="1158427" cy="978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4C26F-EAB7-0C43-0D57-B6AF50CC31E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기초환경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5E2BA-FAAF-E499-E480-3E4B1548B7E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10215418" y="1735150"/>
            <a:ext cx="1618516" cy="34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 smtClean="0"/>
              <a:t>(26.02.03)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4486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5C9D2-A1D2-D044-2047-23844256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4E71214-8877-0FD4-F8E8-E9A6F816B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76377"/>
              </p:ext>
            </p:extLst>
          </p:nvPr>
        </p:nvGraphicFramePr>
        <p:xfrm>
          <a:off x="7869382" y="852391"/>
          <a:ext cx="4259263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26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홈페이지 상세페이지보기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상품상세가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하나도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안나옵니다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숨김처리해도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기존처럼 홈페이지 상세페이지보기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클릭시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상품상세가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보여야합니다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ERP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기능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1C5D00A-11CE-D080-2740-DAD772FE1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9427"/>
            <a:ext cx="12192000" cy="37359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9E7C8F-995F-F6C0-937F-F8D99240493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상품일반정보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9FB3C62-A9F5-3344-B8E5-F3A203C0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E205B-31C7-4BEE-D45A-3D82FDBA94B9}"/>
              </a:ext>
            </a:extLst>
          </p:cNvPr>
          <p:cNvSpPr txBox="1"/>
          <p:nvPr/>
        </p:nvSpPr>
        <p:spPr>
          <a:xfrm>
            <a:off x="381000" y="913247"/>
            <a:ext cx="734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http://erp.elegancetour.co.kr/niabbs5/erp.php?inc=menu010/sub1_product_view&amp;cdvf=&amp;code=2026021348574740&amp;tour_no=2675&amp;</a:t>
            </a:r>
            <a:endParaRPr lang="ko-KR" altLang="en-US" sz="12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95E92CA-1B99-2A74-2494-2F5158960A48}"/>
              </a:ext>
            </a:extLst>
          </p:cNvPr>
          <p:cNvCxnSpPr>
            <a:cxnSpLocks/>
          </p:cNvCxnSpPr>
          <p:nvPr/>
        </p:nvCxnSpPr>
        <p:spPr>
          <a:xfrm flipH="1" flipV="1">
            <a:off x="10095345" y="2432443"/>
            <a:ext cx="1504878" cy="886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175A646-84D1-4C4E-5A2D-E8F69CFA5026}"/>
              </a:ext>
            </a:extLst>
          </p:cNvPr>
          <p:cNvSpPr/>
          <p:nvPr/>
        </p:nvSpPr>
        <p:spPr>
          <a:xfrm>
            <a:off x="11001895" y="3319092"/>
            <a:ext cx="1158427" cy="978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F7FC01-B4F5-B8F4-F67F-71BF340F7D6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B8ACD-DC8E-1641-465E-F2DC3B73733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C23C9F-B464-1AD6-5CE1-F53035C0C54F}"/>
              </a:ext>
            </a:extLst>
          </p:cNvPr>
          <p:cNvSpPr/>
          <p:nvPr/>
        </p:nvSpPr>
        <p:spPr>
          <a:xfrm>
            <a:off x="7226813" y="5116562"/>
            <a:ext cx="1464605" cy="403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21B3409-D88C-C508-FDA6-8190F44A7150}"/>
              </a:ext>
            </a:extLst>
          </p:cNvPr>
          <p:cNvCxnSpPr>
            <a:cxnSpLocks/>
          </p:cNvCxnSpPr>
          <p:nvPr/>
        </p:nvCxnSpPr>
        <p:spPr>
          <a:xfrm flipV="1">
            <a:off x="8054109" y="4297722"/>
            <a:ext cx="2916108" cy="8188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8078144" y="2737925"/>
            <a:ext cx="2254928" cy="34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 smtClean="0"/>
              <a:t>(26.02.03)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298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54314-CB5D-3F9B-1BAE-013E16015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BEC86A9-77B1-5B06-CC11-A882AFE19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0208"/>
              </p:ext>
            </p:extLst>
          </p:nvPr>
        </p:nvGraphicFramePr>
        <p:xfrm>
          <a:off x="7869382" y="852391"/>
          <a:ext cx="4259263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26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옛날상품을 복사해서 신규상품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등록시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김태진이 작성자로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떠야하는데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옛날 작성자가 계속 뜹니다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C4D39D7-AAA9-8D75-AB76-401AC786E9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상품일반정보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F9D58D7-31C6-7B1E-6B2C-F530C75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27D1-747F-3F75-2DC2-41BF8CC27BC1}"/>
              </a:ext>
            </a:extLst>
          </p:cNvPr>
          <p:cNvSpPr txBox="1"/>
          <p:nvPr/>
        </p:nvSpPr>
        <p:spPr>
          <a:xfrm>
            <a:off x="381000" y="913247"/>
            <a:ext cx="734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http://erp.elegancetour.co.kr/niabbs5/erp.php?inc=menu010%2Fsub1&amp;tour_sday=&amp;tour_eday=&amp;keyfield=tour_name&amp;keyword=%EB%85%BC%EC%82%B0%EB%94%B8%EA%B8%B0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D8675-8F06-49FF-2D63-9057341EDA0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AA94C-45D2-A0D3-0DE1-8D723051B42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E03AD56-D7D2-C890-A97C-E04FE84C0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447"/>
            <a:ext cx="12192000" cy="6140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그림 10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988034-745E-DD4B-5B37-F6E9206F7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" y="2760279"/>
            <a:ext cx="8525164" cy="25580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7316B3A-26A4-27F5-0035-EB93E3002556}"/>
              </a:ext>
            </a:extLst>
          </p:cNvPr>
          <p:cNvSpPr/>
          <p:nvPr/>
        </p:nvSpPr>
        <p:spPr>
          <a:xfrm>
            <a:off x="7837705" y="4227253"/>
            <a:ext cx="595095" cy="538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38008E0-8702-2082-2617-9B86EF7E324F}"/>
              </a:ext>
            </a:extLst>
          </p:cNvPr>
          <p:cNvSpPr/>
          <p:nvPr/>
        </p:nvSpPr>
        <p:spPr>
          <a:xfrm>
            <a:off x="11148291" y="5658016"/>
            <a:ext cx="592743" cy="521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5C6DCBB-9C4C-5024-7458-4B576CD7A6F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432800" y="4682836"/>
            <a:ext cx="3011863" cy="9751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0215418" y="1945660"/>
            <a:ext cx="1618516" cy="34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 smtClean="0"/>
              <a:t>(26.02.03)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0201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48B5F-FF56-E3E1-AAEA-90D4E1077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1EF1CF-5611-817E-8E8C-43CDF832C0F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2A91A6D-A363-C83B-122B-243A75A1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9E4214BB-E12E-110B-F80D-20AE67862EB3}"/>
                  </a:ext>
                </a:extLst>
              </p14:cNvPr>
              <p14:cNvContentPartPr/>
              <p14:nvPr/>
            </p14:nvContentPartPr>
            <p14:xfrm>
              <a:off x="9822368" y="2403476"/>
              <a:ext cx="360" cy="36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6F6C001F-4147-B690-DEFA-4EB8EF5108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8368" y="22958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5FD21882-5123-F3BA-90EB-F0DE9B659F42}"/>
                  </a:ext>
                </a:extLst>
              </p14:cNvPr>
              <p14:cNvContentPartPr/>
              <p14:nvPr/>
            </p14:nvContentPartPr>
            <p14:xfrm>
              <a:off x="10294328" y="1976156"/>
              <a:ext cx="360" cy="36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5C5C391B-D3AF-6C3C-FFA6-77E0F1B72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0688" y="186815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33679CA-AF9D-B72B-8F59-41844ADB4A4B}"/>
              </a:ext>
            </a:extLst>
          </p:cNvPr>
          <p:cNvSpPr txBox="1"/>
          <p:nvPr/>
        </p:nvSpPr>
        <p:spPr>
          <a:xfrm>
            <a:off x="9377769" y="1016000"/>
            <a:ext cx="2527544" cy="2451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EE0000"/>
                </a:solidFill>
              </a:rPr>
              <a:t>2</a:t>
            </a:r>
            <a:r>
              <a:rPr lang="ko-KR" altLang="en-US" b="1" dirty="0">
                <a:solidFill>
                  <a:srgbClr val="EE0000"/>
                </a:solidFill>
              </a:rPr>
              <a:t>번 조회건수 직용이 안됩니다</a:t>
            </a:r>
            <a:r>
              <a:rPr lang="en-US" altLang="ko-KR" b="1" dirty="0">
                <a:solidFill>
                  <a:srgbClr val="EE0000"/>
                </a:solidFill>
              </a:rPr>
              <a:t> </a:t>
            </a:r>
            <a:r>
              <a:rPr lang="ko-KR" altLang="en-US" b="1" dirty="0">
                <a:solidFill>
                  <a:srgbClr val="EE0000"/>
                </a:solidFill>
              </a:rPr>
              <a:t>계속 </a:t>
            </a:r>
            <a:r>
              <a:rPr lang="en-US" altLang="ko-KR" b="1" dirty="0">
                <a:solidFill>
                  <a:srgbClr val="EE0000"/>
                </a:solidFill>
              </a:rPr>
              <a:t>“10</a:t>
            </a:r>
            <a:r>
              <a:rPr lang="ko-KR" altLang="en-US" b="1" dirty="0" err="1">
                <a:solidFill>
                  <a:srgbClr val="EE0000"/>
                </a:solidFill>
              </a:rPr>
              <a:t>개보기</a:t>
            </a:r>
            <a:r>
              <a:rPr lang="en-US" altLang="ko-KR" b="1" dirty="0">
                <a:solidFill>
                  <a:srgbClr val="EE0000"/>
                </a:solidFill>
              </a:rPr>
              <a:t>＂</a:t>
            </a:r>
            <a:r>
              <a:rPr lang="ko-KR" altLang="en-US" b="1" dirty="0">
                <a:solidFill>
                  <a:srgbClr val="EE0000"/>
                </a:solidFill>
              </a:rPr>
              <a:t>로 고정됩니다</a:t>
            </a:r>
            <a:endParaRPr lang="en-US" altLang="ko-KR" b="1" dirty="0">
              <a:solidFill>
                <a:srgbClr val="EE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>
              <a:solidFill>
                <a:srgbClr val="EE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18D7672-C04B-A43C-B1A8-865C26D0B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45" y="1355545"/>
            <a:ext cx="8396084" cy="49650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B049AE23-449E-1A2B-FB68-F0B999F83AB9}"/>
                  </a:ext>
                </a:extLst>
              </p14:cNvPr>
              <p14:cNvContentPartPr/>
              <p14:nvPr/>
            </p14:nvContentPartPr>
            <p14:xfrm>
              <a:off x="7621423" y="3992571"/>
              <a:ext cx="1263960" cy="120276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B049AE23-449E-1A2B-FB68-F0B999F83A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7423" y="3884931"/>
                <a:ext cx="1371600" cy="14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A44E4E5E-F839-7353-4C4D-7320D083CDBB}"/>
                  </a:ext>
                </a:extLst>
              </p14:cNvPr>
              <p14:cNvContentPartPr/>
              <p14:nvPr/>
            </p14:nvContentPartPr>
            <p14:xfrm>
              <a:off x="274005" y="4218555"/>
              <a:ext cx="1450800" cy="144864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A44E4E5E-F839-7353-4C4D-7320D083CD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005" y="4110555"/>
                <a:ext cx="1558440" cy="16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7A325320-C31A-33C7-EDB4-3837F5EC85F4}"/>
                  </a:ext>
                </a:extLst>
              </p14:cNvPr>
              <p14:cNvContentPartPr/>
              <p14:nvPr/>
            </p14:nvContentPartPr>
            <p14:xfrm>
              <a:off x="539927" y="3897549"/>
              <a:ext cx="69840" cy="31212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7A325320-C31A-33C7-EDB4-3837F5EC85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927" y="3888549"/>
                <a:ext cx="874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9D77DB7D-3D05-6977-B360-A9F87E9F8E6E}"/>
                  </a:ext>
                </a:extLst>
              </p14:cNvPr>
              <p14:cNvContentPartPr/>
              <p14:nvPr/>
            </p14:nvContentPartPr>
            <p14:xfrm>
              <a:off x="720287" y="4230189"/>
              <a:ext cx="360" cy="3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9D77DB7D-3D05-6977-B360-A9F87E9F8E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1647" y="42211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68DCA7BD-13EC-DAF6-6C67-D6755A57AFCB}"/>
              </a:ext>
            </a:extLst>
          </p:cNvPr>
          <p:cNvGrpSpPr/>
          <p:nvPr/>
        </p:nvGrpSpPr>
        <p:grpSpPr>
          <a:xfrm>
            <a:off x="8155367" y="3655989"/>
            <a:ext cx="295920" cy="206640"/>
            <a:chOff x="8155367" y="3655989"/>
            <a:chExt cx="29592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6DC19A94-9DD5-103E-E66E-34691D9E3F30}"/>
                    </a:ext>
                  </a:extLst>
                </p14:cNvPr>
                <p14:cNvContentPartPr/>
                <p14:nvPr/>
              </p14:nvContentPartPr>
              <p14:xfrm>
                <a:off x="8155367" y="3655989"/>
                <a:ext cx="194760" cy="1879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6DC19A94-9DD5-103E-E66E-34691D9E3F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46367" y="3647349"/>
                  <a:ext cx="212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329EA41E-EBF4-D7FC-F335-1362F82F9515}"/>
                    </a:ext>
                  </a:extLst>
                </p14:cNvPr>
                <p14:cNvContentPartPr/>
                <p14:nvPr/>
              </p14:nvContentPartPr>
              <p14:xfrm>
                <a:off x="8450927" y="3860829"/>
                <a:ext cx="360" cy="18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329EA41E-EBF4-D7FC-F335-1362F82F95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42287" y="3851829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E5C72B-0F8F-0105-945E-23590796499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개인별현황</a:t>
            </a:r>
            <a:endParaRPr lang="ko-KR" alt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17BE98-BFEE-4BB9-270D-A13CFC45974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9485070" y="2810316"/>
            <a:ext cx="1618516" cy="346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 smtClean="0"/>
              <a:t>(26.02.03)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7870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F00FFDF-658F-915E-5FFF-A3AE663E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04"/>
          <a:stretch>
            <a:fillRect/>
          </a:stretch>
        </p:blipFill>
        <p:spPr>
          <a:xfrm>
            <a:off x="126719" y="3011055"/>
            <a:ext cx="1880111" cy="37268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871615-AFD0-2CF9-4E75-7B03EEC04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82" y="4150194"/>
            <a:ext cx="9175037" cy="2228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7E8BF-38BF-CD39-011E-26782DE7D2AE}"/>
              </a:ext>
            </a:extLst>
          </p:cNvPr>
          <p:cNvSpPr txBox="1"/>
          <p:nvPr/>
        </p:nvSpPr>
        <p:spPr>
          <a:xfrm>
            <a:off x="247807" y="1599415"/>
            <a:ext cx="11938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예약자명 어지영</a:t>
            </a:r>
            <a:r>
              <a:rPr lang="en-US" altLang="ko-KR" sz="1400" dirty="0"/>
              <a:t>, 2026.02.25 [</a:t>
            </a:r>
            <a:r>
              <a:rPr lang="ko-KR" altLang="en-US" sz="1400" dirty="0"/>
              <a:t>특가</a:t>
            </a:r>
            <a:r>
              <a:rPr lang="en-US" altLang="ko-KR" sz="1400" dirty="0"/>
              <a:t>] </a:t>
            </a:r>
            <a:r>
              <a:rPr lang="ko-KR" altLang="en-US" sz="1400" dirty="0" err="1"/>
              <a:t>을왕리해변일몰</a:t>
            </a:r>
            <a:r>
              <a:rPr lang="en-US" altLang="ko-KR" sz="1400" dirty="0"/>
              <a:t>+</a:t>
            </a:r>
            <a:r>
              <a:rPr lang="ko-KR" altLang="en-US" sz="1400" dirty="0" err="1"/>
              <a:t>인천개항박물관</a:t>
            </a:r>
            <a:r>
              <a:rPr lang="en-US" altLang="ko-KR" sz="1400" dirty="0"/>
              <a:t>+</a:t>
            </a:r>
            <a:r>
              <a:rPr lang="ko-KR" altLang="en-US" sz="1400" dirty="0"/>
              <a:t>차이나타운</a:t>
            </a:r>
            <a:r>
              <a:rPr lang="en-US" altLang="ko-KR" sz="1400" dirty="0"/>
              <a:t>+</a:t>
            </a:r>
            <a:r>
              <a:rPr lang="ko-KR" altLang="en-US" sz="1400" dirty="0" err="1"/>
              <a:t>신포국제시장</a:t>
            </a:r>
            <a:r>
              <a:rPr lang="ko-KR" altLang="en-US" sz="1400" dirty="0"/>
              <a:t> </a:t>
            </a:r>
            <a:r>
              <a:rPr lang="en-US" altLang="ko-KR" sz="1400" dirty="0"/>
              <a:t>1</a:t>
            </a:r>
            <a:r>
              <a:rPr lang="ko-KR" altLang="en-US" sz="1400" dirty="0"/>
              <a:t>명 예약하고 카카오페이로 결제하였음</a:t>
            </a:r>
            <a:endParaRPr lang="en-US" altLang="ko-KR" sz="1400" dirty="0"/>
          </a:p>
          <a:p>
            <a:pPr marL="342900" indent="-342900">
              <a:buAutoNum type="arabicPeriod"/>
            </a:pPr>
            <a:endParaRPr lang="en-US" altLang="ko-KR" sz="1400" dirty="0"/>
          </a:p>
          <a:p>
            <a:pPr marL="342900" indent="-342900">
              <a:buAutoNum type="arabicPeriod"/>
            </a:pPr>
            <a:r>
              <a:rPr lang="ko-KR" altLang="en-US" sz="1400" dirty="0"/>
              <a:t>예약관리 주문내역에서 매출전표를 출력했는데</a:t>
            </a:r>
            <a:r>
              <a:rPr lang="en-US" altLang="ko-KR" sz="1400" dirty="0"/>
              <a:t>, </a:t>
            </a:r>
            <a:r>
              <a:rPr lang="ko-KR" altLang="en-US" sz="1400" dirty="0"/>
              <a:t>매출전표에  간편결제 </a:t>
            </a:r>
            <a:r>
              <a:rPr lang="en-US" altLang="ko-KR" sz="1400" dirty="0"/>
              <a:t>“</a:t>
            </a:r>
            <a:r>
              <a:rPr lang="ko-KR" altLang="en-US" sz="1400" dirty="0"/>
              <a:t>카카오페이</a:t>
            </a:r>
            <a:r>
              <a:rPr lang="en-US" altLang="ko-KR" sz="1400" dirty="0"/>
              <a:t>”</a:t>
            </a:r>
            <a:r>
              <a:rPr lang="ko-KR" altLang="en-US" sz="1400" dirty="0"/>
              <a:t>라고 </a:t>
            </a:r>
            <a:r>
              <a:rPr lang="ko-KR" altLang="en-US" sz="1400" dirty="0" err="1"/>
              <a:t>출력요망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신용카드는 카드명칭이 표기됩니다</a:t>
            </a:r>
            <a:r>
              <a:rPr lang="en-US" altLang="ko-KR" sz="1400" dirty="0"/>
              <a:t>)</a:t>
            </a:r>
          </a:p>
          <a:p>
            <a:pPr marL="342900" indent="-342900">
              <a:buAutoNum type="arabicPeriod"/>
            </a:pPr>
            <a:endParaRPr lang="en-US" altLang="ko-KR" sz="1400" dirty="0"/>
          </a:p>
          <a:p>
            <a:pPr marL="342900" indent="-342900">
              <a:buAutoNum type="arabicPeriod"/>
            </a:pPr>
            <a:r>
              <a:rPr lang="ko-KR" altLang="en-US" sz="1400" dirty="0"/>
              <a:t>회계업무</a:t>
            </a:r>
            <a:r>
              <a:rPr lang="en-US" altLang="ko-KR" sz="1400" dirty="0"/>
              <a:t>/</a:t>
            </a:r>
            <a:r>
              <a:rPr lang="ko-KR" altLang="en-US" sz="1400" dirty="0"/>
              <a:t>카드결제현황</a:t>
            </a:r>
            <a:r>
              <a:rPr lang="en-US" altLang="ko-KR" sz="1400" dirty="0"/>
              <a:t>/</a:t>
            </a:r>
            <a:r>
              <a:rPr lang="ko-KR" altLang="en-US" sz="1400" dirty="0"/>
              <a:t>카드결제현황 목록에서 페이결제는</a:t>
            </a:r>
            <a:r>
              <a:rPr lang="en-US" altLang="ko-KR" sz="1400" dirty="0"/>
              <a:t> </a:t>
            </a:r>
            <a:r>
              <a:rPr lang="ko-KR" altLang="en-US" sz="1400" dirty="0"/>
              <a:t>카드사 </a:t>
            </a:r>
            <a:r>
              <a:rPr lang="ko-KR" altLang="en-US" sz="1400" dirty="0" err="1"/>
              <a:t>명칭란에는</a:t>
            </a:r>
            <a:r>
              <a:rPr lang="ko-KR" altLang="en-US" sz="1400" dirty="0"/>
              <a:t> 공란이 되었으나 각각 결제 간편결제 카페명을 </a:t>
            </a:r>
            <a:r>
              <a:rPr lang="ko-KR" altLang="en-US" sz="1400" dirty="0" err="1"/>
              <a:t>기재요망</a:t>
            </a:r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07BA27D3-0C6D-385C-4AA2-8AA9A18FEA58}"/>
                  </a:ext>
                </a:extLst>
              </p14:cNvPr>
              <p14:cNvContentPartPr/>
              <p14:nvPr/>
            </p14:nvContentPartPr>
            <p14:xfrm>
              <a:off x="5272706" y="4930985"/>
              <a:ext cx="1268640" cy="24660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07BA27D3-0C6D-385C-4AA2-8AA9A18FEA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8706" y="4822985"/>
                <a:ext cx="137628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966E597B-7396-658A-915C-C1ED91C0D6BC}"/>
                  </a:ext>
                </a:extLst>
              </p14:cNvPr>
              <p14:cNvContentPartPr/>
              <p14:nvPr/>
            </p14:nvContentPartPr>
            <p14:xfrm>
              <a:off x="5532266" y="4857545"/>
              <a:ext cx="283680" cy="18612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966E597B-7396-658A-915C-C1ED91C0D6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3266" y="4848562"/>
                <a:ext cx="301320" cy="203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36AFB16F-8A11-2D65-F368-1DD468D1FB54}"/>
                  </a:ext>
                </a:extLst>
              </p14:cNvPr>
              <p14:cNvContentPartPr/>
              <p14:nvPr/>
            </p14:nvContentPartPr>
            <p14:xfrm>
              <a:off x="247807" y="3360889"/>
              <a:ext cx="548280" cy="53028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36AFB16F-8A11-2D65-F368-1DD468D1FB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807" y="3351889"/>
                <a:ext cx="56592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77640A38-5E11-1ADC-E95C-D878E484A77C}"/>
                  </a:ext>
                </a:extLst>
              </p14:cNvPr>
              <p14:cNvContentPartPr/>
              <p14:nvPr/>
            </p14:nvContentPartPr>
            <p14:xfrm>
              <a:off x="5237066" y="4502945"/>
              <a:ext cx="694800" cy="75564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77640A38-5E11-1ADC-E95C-D878E484A7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28066" y="4493945"/>
                <a:ext cx="712440" cy="7732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1D1360B-2BDB-C15E-BE3E-1C11E64F178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B5C9F-4950-2C46-4600-F704206CB49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카드결제현황 토스페이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D21BF-DD29-399D-AFBB-04ECC251E33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7452082" y="2837940"/>
            <a:ext cx="3893579" cy="7930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rgbClr val="0070C0"/>
                </a:solidFill>
              </a:rPr>
              <a:t>1, </a:t>
            </a:r>
            <a:r>
              <a:rPr lang="ko-KR" altLang="en-US" sz="1400" b="1" dirty="0" err="1">
                <a:solidFill>
                  <a:srgbClr val="0070C0"/>
                </a:solidFill>
              </a:rPr>
              <a:t>해당건은</a:t>
            </a:r>
            <a:r>
              <a:rPr lang="ko-KR" altLang="en-US" sz="1400" b="1" dirty="0">
                <a:solidFill>
                  <a:srgbClr val="0070C0"/>
                </a:solidFill>
              </a:rPr>
              <a:t> </a:t>
            </a:r>
            <a:r>
              <a:rPr lang="ko-KR" altLang="en-US" sz="1400" b="1" dirty="0" err="1">
                <a:solidFill>
                  <a:srgbClr val="0070C0"/>
                </a:solidFill>
              </a:rPr>
              <a:t>토스페이먼츠에</a:t>
            </a:r>
            <a:r>
              <a:rPr lang="ko-KR" altLang="en-US" sz="1400" b="1" dirty="0">
                <a:solidFill>
                  <a:srgbClr val="0070C0"/>
                </a:solidFill>
              </a:rPr>
              <a:t> 문의하세요</a:t>
            </a:r>
            <a:r>
              <a:rPr lang="en-US" altLang="ko-KR" sz="1400" b="1" dirty="0">
                <a:solidFill>
                  <a:srgbClr val="0070C0"/>
                </a:solidFill>
              </a:rPr>
              <a:t>.</a:t>
            </a:r>
            <a:br>
              <a:rPr lang="en-US" altLang="ko-KR" sz="1400" b="1" dirty="0">
                <a:solidFill>
                  <a:srgbClr val="0070C0"/>
                </a:solidFill>
              </a:rPr>
            </a:br>
            <a:r>
              <a:rPr lang="en-US" altLang="ko-KR" sz="1400" b="1" dirty="0">
                <a:solidFill>
                  <a:srgbClr val="0070C0"/>
                </a:solidFill>
              </a:rPr>
              <a:t/>
            </a:r>
            <a:br>
              <a:rPr lang="en-US" altLang="ko-KR" sz="1400" b="1" dirty="0">
                <a:solidFill>
                  <a:srgbClr val="0070C0"/>
                </a:solidFill>
              </a:rPr>
            </a:br>
            <a:r>
              <a:rPr lang="en-US" altLang="ko-KR" sz="1400" b="1" dirty="0">
                <a:solidFill>
                  <a:srgbClr val="0070C0"/>
                </a:solidFill>
              </a:rPr>
              <a:t>2. </a:t>
            </a:r>
            <a:r>
              <a:rPr lang="ko-KR" altLang="en-US" sz="1400" b="1" dirty="0">
                <a:solidFill>
                  <a:srgbClr val="0070C0"/>
                </a:solidFill>
              </a:rPr>
              <a:t>처리완료 </a:t>
            </a:r>
            <a:r>
              <a:rPr lang="en-US" altLang="ko-KR" sz="1400" b="1" dirty="0">
                <a:solidFill>
                  <a:srgbClr val="0070C0"/>
                </a:solidFill>
              </a:rPr>
              <a:t>(26.02.03)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8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BFDB-0A83-3570-9D9C-14836116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65E4FB-84F0-CFC2-670D-85D28EFB6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" y="1204583"/>
            <a:ext cx="11053730" cy="5170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CB880-027E-B713-6DCB-2D0C10B09AB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버스좌석관리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802E53A-97DF-A470-44B7-B784F64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9A22AA-ABD5-0D39-5349-FD8F61A98A8D}"/>
              </a:ext>
            </a:extLst>
          </p:cNvPr>
          <p:cNvSpPr txBox="1"/>
          <p:nvPr/>
        </p:nvSpPr>
        <p:spPr>
          <a:xfrm>
            <a:off x="3126870" y="857739"/>
            <a:ext cx="7889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400" dirty="0"/>
              <a:t>엑셀에서 예약일자와 입금일자가 바뀌어져 표기되고 있습니다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89EAA-5654-59D9-40DD-FF7E9DA2518C}"/>
              </a:ext>
            </a:extLst>
          </p:cNvPr>
          <p:cNvSpPr txBox="1"/>
          <p:nvPr/>
        </p:nvSpPr>
        <p:spPr>
          <a:xfrm>
            <a:off x="3802134" y="5710944"/>
            <a:ext cx="1656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/>
              <a:t>계좌조회 안됨</a:t>
            </a:r>
            <a:endParaRPr lang="ko-KR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0114-9F97-2870-0010-F2302B95B39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엑셀다운로드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F3516-50D7-C387-19D2-53374C6A4DC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2026.02.03</a:t>
            </a:r>
            <a:endParaRPr lang="ko-KR" altLang="en-US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175888-0A2D-8D47-274A-EE4E042B304D}"/>
              </a:ext>
            </a:extLst>
          </p:cNvPr>
          <p:cNvSpPr/>
          <p:nvPr/>
        </p:nvSpPr>
        <p:spPr>
          <a:xfrm>
            <a:off x="8506691" y="1477819"/>
            <a:ext cx="2318327" cy="5010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42731" y="5103100"/>
            <a:ext cx="3893579" cy="7930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rgbClr val="0070C0"/>
                </a:solidFill>
              </a:rPr>
              <a:t>제목의 오류로 긴급 작업 이후 작업하겠습니다</a:t>
            </a:r>
            <a:r>
              <a:rPr lang="en-US" altLang="ko-KR" sz="1400" b="1" smtClean="0">
                <a:solidFill>
                  <a:srgbClr val="0070C0"/>
                </a:solidFill>
              </a:rPr>
              <a:t>.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832</Words>
  <Application>Microsoft Office PowerPoint</Application>
  <PresentationFormat>와이드스크린</PresentationFormat>
  <Paragraphs>145</Paragraphs>
  <Slides>13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132</cp:revision>
  <dcterms:created xsi:type="dcterms:W3CDTF">2025-11-14T06:29:01Z</dcterms:created>
  <dcterms:modified xsi:type="dcterms:W3CDTF">2026-02-04T02:31:16Z</dcterms:modified>
</cp:coreProperties>
</file>