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0" r:id="rId2"/>
    <p:sldId id="463" r:id="rId3"/>
    <p:sldId id="470" r:id="rId4"/>
    <p:sldId id="465" r:id="rId5"/>
    <p:sldId id="466" r:id="rId6"/>
    <p:sldId id="469" r:id="rId7"/>
    <p:sldId id="471" r:id="rId8"/>
    <p:sldId id="472" r:id="rId9"/>
    <p:sldId id="47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7EFA-EDA8-8633-3242-3D4D026A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00025E4-0D23-8779-2010-54CE85DDD7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7458C7-785B-C5BF-E0E9-D0A566C9CF53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61BD7-08E2-3D26-C8F3-6E93B038917F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44C81-3937-30D5-7EAB-07EA1691ED17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(2025.02.03)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DA4477-8CB6-1B0A-38B0-22CE6008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A36E82C-3430-4EA9-F9E1-048F7F2314F4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DAFAEEA-5576-6EC8-9A9B-21FA0016C0C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29BC4FB-047F-9211-691E-3C52D12064D6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317A8A1-0243-E6ED-E985-556B695B2D9A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EA5A74E-08EE-9798-5E4B-01266DD4B5C3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FA79F2B-4459-4817-95E2-039C6F55351B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00C30E-3D9C-3BF2-63AE-CC566B139083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A64FE-30BF-4636-E9FD-D00BA0172C2B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1A775-0D28-317F-8B21-4B28CD152BF5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311ED-AF0E-CE67-9C60-6AFE615C32F1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0C9A69-3719-42D1-EEB3-8A43B9311D12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D2F54C-6D80-1D38-5AC5-7EEE608D71A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2026.02.03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90280-4DE0-FBA4-6F70-1A0F8C7A8ED8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86512-07FA-BE18-434D-59D1CB4F1528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4F41-627C-4670-3C94-E051DA37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312EBF-C285-4D17-6252-DD6E309C54EE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>
                <a:solidFill>
                  <a:srgbClr val="EE0000"/>
                </a:solidFill>
              </a:rPr>
              <a:t>버스좌석관리</a:t>
            </a:r>
            <a:r>
              <a:rPr lang="en-US" altLang="ko-KR" sz="1200" b="1" dirty="0">
                <a:solidFill>
                  <a:srgbClr val="EE0000"/>
                </a:solidFill>
              </a:rPr>
              <a:t>-</a:t>
            </a:r>
            <a:r>
              <a:rPr lang="ko-KR" altLang="en-US" sz="1200" b="1" dirty="0">
                <a:solidFill>
                  <a:srgbClr val="EE0000"/>
                </a:solidFill>
              </a:rPr>
              <a:t>버스별 예약관리</a:t>
            </a:r>
            <a:r>
              <a:rPr lang="en-US" altLang="ko-KR" sz="1200" b="1" dirty="0">
                <a:solidFill>
                  <a:srgbClr val="EE0000"/>
                </a:solidFill>
              </a:rPr>
              <a:t>(</a:t>
            </a:r>
            <a:r>
              <a:rPr lang="ko-KR" altLang="en-US" sz="1200" b="1" dirty="0">
                <a:solidFill>
                  <a:srgbClr val="EE0000"/>
                </a:solidFill>
              </a:rPr>
              <a:t>긴급</a:t>
            </a:r>
            <a:r>
              <a:rPr lang="en-US" altLang="ko-KR" sz="1200" b="1" dirty="0">
                <a:solidFill>
                  <a:srgbClr val="EE0000"/>
                </a:solidFill>
              </a:rPr>
              <a:t>)</a:t>
            </a:r>
            <a:endParaRPr lang="ko-KR" altLang="en-US" sz="1200" b="1" dirty="0">
              <a:solidFill>
                <a:srgbClr val="EE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6E546-EC0D-A800-1C5A-99D05424C3C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7FA1CAD-1896-E33A-9733-AA6864E2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8F1AC4E-E380-907E-C847-159A889B5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2705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예약관리와 출발일자별 예약현황이 연동 되지 않고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예약현황에는 가이드와 상태가 되어있는데 버스별 예약관리에서는 모집상태와 가이드배정이 연동이 안됩니다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버스별예약현황에서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입력을 하면 출발일자별 예약현황에 연동이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되어야함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일단 내일가는 투어라서 제가 수동적으로 변경을 해놓겠습니다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만약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버스별예약현황에서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가이드와 답사자를 지정했으면 출발일자별 예약현황에 연동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되어야하는게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맞습니다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출발일자별예약현황에는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개로 합쳐지기 때문에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호차상관없이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가이드와 답사자가 나와야 합니다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61EE604-7F18-3DFE-C9CF-41B6E06F13F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92AD2E-716B-D104-ED66-823F5330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5522614" cy="320817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86F7C95-954B-6F6A-D82F-B6EB3A6E1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4230115"/>
            <a:ext cx="5600233" cy="2382095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1DC5F45A-99D1-4971-E2D6-A953C0C16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88423"/>
              </p:ext>
            </p:extLst>
          </p:nvPr>
        </p:nvGraphicFramePr>
        <p:xfrm>
          <a:off x="6074875" y="4086340"/>
          <a:ext cx="5895452" cy="227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545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3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876126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연동 안되는게 맞습니다</a:t>
                      </a:r>
                      <a:r>
                        <a:rPr lang="en-US" altLang="ko-KR" sz="1100" b="1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예약관리에서의 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답사자와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가이드는 각 버스 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호차에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탑승하는 가이드 </a:t>
                      </a:r>
                      <a:r>
                        <a:rPr lang="en-US" altLang="ko-KR" sz="1100" b="1" dirty="0">
                          <a:solidFill>
                            <a:srgbClr val="0070C0"/>
                          </a:solidFill>
                        </a:rPr>
                        <a:t>/ 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답사자입니다</a:t>
                      </a:r>
                      <a:r>
                        <a:rPr lang="en-US" altLang="ko-KR" sz="11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br>
                        <a:rPr lang="en-US" altLang="ko-KR" sz="11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출발일자별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예약현황의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가이드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  <a:t>/ 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답사자는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전체 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출발일정에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대한 가이드</a:t>
                      </a:r>
                      <a: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답사자입니다</a:t>
                      </a:r>
                      <a: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예를들어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출발일자별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예약현황의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가이드에 홍길동</a:t>
                      </a:r>
                      <a: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장희빈이 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등록되어있다면</a:t>
                      </a:r>
                      <a: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  <a:t>,.</a:t>
                      </a:r>
                      <a:b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예약현황의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가이드가 </a:t>
                      </a:r>
                      <a: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호차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홍길동</a:t>
                      </a:r>
                      <a: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  <a:t>, 2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호차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장희빈 이렇게 등록이 </a:t>
                      </a:r>
                      <a:r>
                        <a:rPr lang="ko-KR" altLang="en-US" sz="1100" b="1" baseline="0" dirty="0" err="1">
                          <a:solidFill>
                            <a:srgbClr val="0070C0"/>
                          </a:solidFill>
                        </a:rPr>
                        <a:t>될수</a:t>
                      </a:r>
                      <a:r>
                        <a:rPr lang="ko-KR" altLang="en-US" sz="1100" b="1" baseline="0" dirty="0">
                          <a:solidFill>
                            <a:srgbClr val="0070C0"/>
                          </a:solidFill>
                        </a:rPr>
                        <a:t> 있습니다</a:t>
                      </a:r>
                      <a:r>
                        <a:rPr lang="en-US" altLang="ko-KR" sz="11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1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89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F124B-82AF-621C-E245-84E66BD36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388F03-487E-234C-9BF1-B31F3EB957A1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61241-6807-24B1-D105-390636AD3A4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51F7C9D-5329-F96F-BB03-168ABA3A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D3FBC89-680D-7CCE-2ADB-B3C11D027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78591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이름이 중복으로 입력이 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이게 연동이 되지 않아서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그런것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같습니다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4A0FAAD-C504-2890-D49D-3FBB35F17A9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2140C77-8B6F-721A-D31F-9A5F205FA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34184"/>
              </p:ext>
            </p:extLst>
          </p:nvPr>
        </p:nvGraphicFramePr>
        <p:xfrm>
          <a:off x="6066236" y="5293333"/>
          <a:ext cx="5850184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18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</a:rPr>
                        <a:t>(26.02.03)</a:t>
                      </a:r>
                      <a:endParaRPr lang="en-US" altLang="ko-K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EFAE99D-A173-0933-781E-73ED982A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150484"/>
            <a:ext cx="5790657" cy="49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2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AB485-2DAD-A4B8-75CE-B289CD436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AB45D5-7A86-CB19-8BF9-96951999CABF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659B2-6CA1-F32C-55E7-6355A6DFC61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B1DCAC-D8DC-BD06-0892-CDAB5318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76BA39B-22F7-2771-5076-55EE2B715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2241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예약현황건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이해가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분리해서 인원이 보여지면 호차별로 좌석인원에 대해 분리해서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보여지는게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맞지 않나요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현재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호차는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마감이여서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41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명이고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호차는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모객중인데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좌석배치된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인원이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표기되는게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맞이 않나요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? 1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호차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호차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합친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수랑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밑에 있는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수랑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틀립니다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8CF324-C1DD-BB42-8AFD-C6DF2EDC3F6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DC5F45A-99D1-4971-E2D6-A953C0C16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88624"/>
              </p:ext>
            </p:extLst>
          </p:nvPr>
        </p:nvGraphicFramePr>
        <p:xfrm>
          <a:off x="6083929" y="5184068"/>
          <a:ext cx="5886398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639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예약현황은</a:t>
                      </a:r>
                      <a:r>
                        <a:rPr lang="en-US" altLang="ko-KR" sz="1100" b="1" dirty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1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버스좌석의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호차별로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</a:rPr>
                        <a:t>좌석선택한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</a:rPr>
                        <a:t> 인원을 분리해서 보여지는 겁니다</a:t>
                      </a:r>
                      <a:r>
                        <a:rPr lang="en-US" altLang="ko-KR" sz="1100" b="1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CC3AFAF5-13DD-2FA6-0614-A1324E0E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5" y="1258927"/>
            <a:ext cx="5694630" cy="21700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C0C9D8A-CE81-CBF9-7229-2CB975CC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346"/>
            <a:ext cx="5893805" cy="1843668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1BD980-9824-3028-39D0-86394AF2476A}"/>
              </a:ext>
            </a:extLst>
          </p:cNvPr>
          <p:cNvCxnSpPr/>
          <p:nvPr/>
        </p:nvCxnSpPr>
        <p:spPr>
          <a:xfrm flipV="1">
            <a:off x="4282289" y="1665838"/>
            <a:ext cx="1973656" cy="851025"/>
          </a:xfrm>
          <a:prstGeom prst="straightConnector1">
            <a:avLst/>
          </a:prstGeom>
          <a:ln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07CC675-4AAD-CA4F-0991-3C580C5B433F}"/>
              </a:ext>
            </a:extLst>
          </p:cNvPr>
          <p:cNvCxnSpPr>
            <a:cxnSpLocks/>
          </p:cNvCxnSpPr>
          <p:nvPr/>
        </p:nvCxnSpPr>
        <p:spPr>
          <a:xfrm flipV="1">
            <a:off x="4434689" y="2145671"/>
            <a:ext cx="1821256" cy="3331676"/>
          </a:xfrm>
          <a:prstGeom prst="straightConnector1">
            <a:avLst/>
          </a:prstGeom>
          <a:ln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3FD3F-2098-097F-5C26-210ED34C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DECA7D-4F9F-81B3-682F-27B741A6C566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>
                <a:solidFill>
                  <a:srgbClr val="EE0000"/>
                </a:solidFill>
              </a:rPr>
              <a:t>버스좌석관리</a:t>
            </a:r>
            <a:r>
              <a:rPr lang="en-US" altLang="ko-KR" sz="1200" b="1" dirty="0">
                <a:solidFill>
                  <a:srgbClr val="EE0000"/>
                </a:solidFill>
              </a:rPr>
              <a:t>-</a:t>
            </a:r>
            <a:r>
              <a:rPr lang="ko-KR" altLang="en-US" sz="1200" b="1" dirty="0">
                <a:solidFill>
                  <a:srgbClr val="EE0000"/>
                </a:solidFill>
              </a:rPr>
              <a:t>버스별 예약관리</a:t>
            </a:r>
            <a:r>
              <a:rPr lang="en-US" altLang="ko-KR" sz="1200" b="1" dirty="0">
                <a:solidFill>
                  <a:srgbClr val="EE0000"/>
                </a:solidFill>
              </a:rPr>
              <a:t>(</a:t>
            </a:r>
            <a:r>
              <a:rPr lang="ko-KR" altLang="en-US" sz="1200" b="1" dirty="0">
                <a:solidFill>
                  <a:srgbClr val="EE0000"/>
                </a:solidFill>
              </a:rPr>
              <a:t>긴급</a:t>
            </a:r>
            <a:r>
              <a:rPr lang="en-US" altLang="ko-KR" sz="1200" b="1" dirty="0">
                <a:solidFill>
                  <a:srgbClr val="EE0000"/>
                </a:solidFill>
              </a:rPr>
              <a:t>)</a:t>
            </a:r>
            <a:endParaRPr lang="ko-KR" altLang="en-US" sz="1200" b="1" dirty="0">
              <a:solidFill>
                <a:srgbClr val="EE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0C965-FBE7-CBF2-F985-E692158BCAB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1848C6-9803-FA38-3746-D1DD80CA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3ADEE92-157E-CE47-6949-458C923F3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581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고객님들께서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홈페이지로 좌석 선택 건에 대해 노란색으로 표시가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현재 안되고 있습니다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517CB2-288F-962C-119D-572FEB04394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561F376-B7DF-6668-E4A8-333DE98E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7" y="2580238"/>
            <a:ext cx="5358279" cy="42487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97287F-D9DE-EB59-2041-D1DC68076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8" y="904178"/>
            <a:ext cx="5358279" cy="1553033"/>
          </a:xfrm>
          <a:prstGeom prst="rect">
            <a:avLst/>
          </a:prstGeom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8429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</a:rPr>
                        <a:t>(26.02.03)</a:t>
                      </a:r>
                      <a:endParaRPr lang="en-US" altLang="ko-K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8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12551-4270-4FA6-781D-4A2454ABC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54AF82-50F8-F00F-31EE-A1478DC80A45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F85DF-B1CD-D27C-3F03-026148B9248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667A8C-5814-0E79-2BB3-8FD7960D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5B7DDDB-7657-B1E9-1430-FE22848B4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1455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버스별예약관리에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2/4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강화도 일몰 단체 건이 잡히지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버스를 넣었는데 버스좌석관리에 나오지 않습니다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CA211DC-CA86-3521-7FDA-AE14AB578C8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5E9616-117E-1D1A-8551-4567D221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3953488"/>
            <a:ext cx="5588463" cy="22662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0A5B84D-17E7-8A46-D461-2A9C4AC5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2" y="1021945"/>
            <a:ext cx="5588463" cy="3097382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87609"/>
              </p:ext>
            </p:extLst>
          </p:nvPr>
        </p:nvGraphicFramePr>
        <p:xfrm>
          <a:off x="6120143" y="4534852"/>
          <a:ext cx="5850184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18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</a:rPr>
                        <a:t>(26.02.03)</a:t>
                      </a:r>
                      <a:br>
                        <a:rPr lang="en-US" altLang="ko-KR" sz="1100" b="1" dirty="0" smtClean="0">
                          <a:solidFill>
                            <a:srgbClr val="FF0000"/>
                          </a:solidFill>
                        </a:rPr>
                      </a:br>
                      <a:endParaRPr lang="en-US" altLang="ko-KR" sz="11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3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0E751-9C2D-4623-D08C-92553B63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10DC1-139D-0C20-5991-8B067F82DC4E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79FFC-5821-FD6B-8784-B96E237D22B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7CC689-61F4-4E54-4B28-FACA10AE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D37B53A-7E96-3A0C-320A-EF5B7C96E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2949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버스별예약관리에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출발상태와 투어종류를 볼 수 있는 게 없습니다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0BC0FE6-A81F-C9B2-28EE-DF8D5D4DAC3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1652241-AB40-F5FA-AC03-A564A0AC5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347235"/>
              </p:ext>
            </p:extLst>
          </p:nvPr>
        </p:nvGraphicFramePr>
        <p:xfrm>
          <a:off x="6066236" y="5293333"/>
          <a:ext cx="5850184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18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예약관리에는 애초 기획단계에서 해당 검색 항목은 없었습니다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1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A90EFCF2-DC17-32D6-2024-F4077F5D3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42" y="4710978"/>
            <a:ext cx="5438775" cy="8858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43F3BAB-3BD0-19B7-A757-28A2BE0C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950455"/>
            <a:ext cx="5710048" cy="33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6930B-E90F-8141-E2E8-74EA954A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9EECCB-3EA0-AEA4-E51C-6AA5E44B2CD1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DFAC-370E-56BF-D0F0-B8F1AEB5875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BCAEEA6-C298-D11F-EFF3-2ECF46BB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37B5E3E-5F67-C2CB-A8B3-C173BE42C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16076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오늘기준으로 오늘 출발한 상품 일자가 사라져서 지난 투어 버스 좌석을 볼 수가 없습니다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73FEC4D-39A2-B201-49B5-7102CF7CC8D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688B369-75DC-9A85-457B-87B8525B6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09032"/>
              </p:ext>
            </p:extLst>
          </p:nvPr>
        </p:nvGraphicFramePr>
        <p:xfrm>
          <a:off x="6066236" y="5293333"/>
          <a:ext cx="5850184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18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</a:rPr>
                        <a:t>(26.02.03)</a:t>
                      </a:r>
                      <a:endParaRPr lang="en-US" altLang="ko-K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F5770D02-86EC-FF2C-0E45-6766A7388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0" y="1161387"/>
            <a:ext cx="5717814" cy="41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45D3-C937-43CA-AAF9-B8270D644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528779-016F-08E2-3545-FD505C11EAB3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이머니지급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B88F8-8BA9-8DDD-5F02-EBFC2BC41FD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DFD2541-5FED-67A0-D73E-A2809D52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83C9FAC-DD42-7DD9-ED40-2AAFFCE14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3582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투어 종료된 상품들 기준으로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이머니가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지급이 안되고 있습니다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확인부탁드립니다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5A8314-47D6-CFCC-D904-5E45E96AA8F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E7664025-FFB0-EEC0-4830-57950C287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24940"/>
              </p:ext>
            </p:extLst>
          </p:nvPr>
        </p:nvGraphicFramePr>
        <p:xfrm>
          <a:off x="6066236" y="5293333"/>
          <a:ext cx="5850184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18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smtClean="0">
                          <a:solidFill>
                            <a:srgbClr val="0070C0"/>
                          </a:solidFill>
                        </a:rPr>
                        <a:t>보류</a:t>
                      </a:r>
                      <a:endParaRPr lang="en-US" altLang="ko-KR" sz="11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29DFDD9-E971-53D7-138B-54A588831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3" y="1543481"/>
            <a:ext cx="5377758" cy="45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1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396</Words>
  <Application>Microsoft Office PowerPoint</Application>
  <PresentationFormat>와이드스크린</PresentationFormat>
  <Paragraphs>93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268</cp:revision>
  <dcterms:created xsi:type="dcterms:W3CDTF">2025-11-14T06:29:01Z</dcterms:created>
  <dcterms:modified xsi:type="dcterms:W3CDTF">2026-02-05T07:33:15Z</dcterms:modified>
</cp:coreProperties>
</file>