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714" y="102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3T06:22:21.11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24575,'0'0'-8191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3T06:22:21.84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24575,'4'0'0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04T01:45:34.531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961 1367,'24'0,"376"-7,-298 1,187-38,-281 43,-1-1,0 0,0 0,0-1,0 0,0 0,0 0,-1-1,0 0,8-7,-10 7,0 0,-1 0,0-1,0 1,0-1,0 0,-1 0,0 0,0-1,0 1,-1 0,1-1,-1 1,0-6,2-16,0-1,-2 1,-2-1,0 1,-1 0,-2 0,-1 0,-1 0,-1 0,-2 1,0 0,-2 1,-1 0,0 1,-2 0,-1 1,-1 1,-1 0,-1 1,-20-18,-185-160,190 171,-1 2,-2 2,0 1,-62-28,13 14,-95-27,-462-107,620 166,0 0,0 1,-1 1,-31 0,47 3,-1 1,1 0,0 0,-1 1,1 0,0 0,0 1,0 0,0 0,1 1,-1-1,1 1,0 1,0-1,0 1,-9 10,7-5,1 0,0 0,0 1,1 0,0 1,1-1,0 1,1 0,1 0,-1 0,2 1,0-1,-1 15,2 18,1 1,7 56,-4-86,0 0,1 0,0 0,1-1,1 0,0 0,1 0,1 0,17 23,10 7,59 61,-43-52,-16-15,60 66,143 125,-214-212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04T01:45:36.537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0,'1'6,"0"-1,0 0,0 0,0 0,1 1,0-1,0-1,1 1,-1 0,1-1,0 1,0-1,0 0,7 6,-3-3,0 0,0-1,0 0,1 0,0-1,0 0,10 5,22 5,-1-2,2-1,0-3,44 6,166 3,-176-14,-46-1,-1 1,30 8,30 5,538-2,-391-18,180 24,-413-21,46 4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3T06:22:21.84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24575,'4'0'0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3T06:22:21.11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24575,'0'0'-8191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3T06:22:21.84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24575,'4'0'0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04T01:45:34.531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961 1367,'24'0,"376"-7,-298 1,187-38,-281 43,-1-1,0 0,0 0,0-1,0 0,0 0,0 0,-1-1,0 0,8-7,-10 7,0 0,-1 0,0-1,0 1,0-1,0 0,-1 0,0 0,0-1,0 1,-1 0,1-1,-1 1,0-6,2-16,0-1,-2 1,-2-1,0 1,-1 0,-2 0,-1 0,-1 0,-1 0,-2 1,0 0,-2 1,-1 0,0 1,-2 0,-1 1,-1 1,-1 0,-1 1,-20-18,-185-160,190 171,-1 2,-2 2,0 1,-62-28,13 14,-95-27,-462-107,620 166,0 0,0 1,-1 1,-31 0,47 3,-1 1,1 0,0 0,-1 1,1 0,0 0,0 1,0 0,0 0,1 1,-1-1,1 1,0 1,0-1,0 1,-9 10,7-5,1 0,0 0,0 1,1 0,0 1,1-1,0 1,1 0,1 0,-1 0,2 1,0-1,-1 15,2 18,1 1,7 56,-4-86,0 0,1 0,0 0,1-1,1 0,0 0,1 0,1 0,17 23,10 7,59 61,-43-52,-16-15,60 66,143 125,-214-212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04T01:45:36.537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0,'1'6,"0"-1,0 0,0 0,0 0,1 1,0-1,0-1,1 1,-1 0,1-1,0 1,0-1,0 0,7 6,-3-3,0 0,0-1,0 0,1 0,0-1,0 0,10 5,22 5,-1-2,2-1,0-3,44 6,166 3,-176-14,-46-1,-1 1,30 8,30 5,538-2,-391-18,180 24,-413-21,46 4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04T01:49:54.51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10,'0'-4,"0"-2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04T01:49:55.056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31 39,'0'-4,"-4"-1,-2-5,-4-1,0 3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3T06:22:21.11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24575,'0'0'-8191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0505E0A-EA2F-4621-D547-C631EAB66C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43B2EDED-A977-87E9-5C40-20FC894F97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B6F5684-DE2A-FB84-AA6C-FB7399BD4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DEF47-7CFD-44D9-B40F-D7145C10A65F}" type="datetimeFigureOut">
              <a:rPr lang="ko-KR" altLang="en-US" smtClean="0"/>
              <a:t>2026-02-05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2F20516-6831-C70A-ED28-B710FF495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59DE0E-AE66-B9D6-D07F-306B40D60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BB02B-5E5B-46D0-AD24-371F60099C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5458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4CD21F4-87D9-EE87-875E-43122BB61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54A8D77-EFB5-6508-39B9-DC79F0B00D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20B3B0B-1929-0831-6D63-82EE14D5C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DEF47-7CFD-44D9-B40F-D7145C10A65F}" type="datetimeFigureOut">
              <a:rPr lang="ko-KR" altLang="en-US" smtClean="0"/>
              <a:t>2026-02-05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D184BEA-B54E-808B-F732-52A356EC8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5E29C6A-42E0-02B6-E7DB-BE2971B26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BB02B-5E5B-46D0-AD24-371F60099C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5800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B473CEED-A2AB-DD16-839B-1CF7926929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E7BF531-192C-1905-8593-53D9A43020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239AFB2-8F37-2E3B-7E89-D3A15019D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DEF47-7CFD-44D9-B40F-D7145C10A65F}" type="datetimeFigureOut">
              <a:rPr lang="ko-KR" altLang="en-US" smtClean="0"/>
              <a:t>2026-02-05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3BD6DF-FA9A-03BC-D482-8238604FA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BF7702E-62B0-E532-AF24-339228943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BB02B-5E5B-46D0-AD24-371F60099C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991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2D7AD32-7868-B7C3-FAC8-2D6F7D137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AF3E667-A141-8892-D15E-94367C7C0A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603915-A1A1-FD9E-2626-91044A768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DEF47-7CFD-44D9-B40F-D7145C10A65F}" type="datetimeFigureOut">
              <a:rPr lang="ko-KR" altLang="en-US" smtClean="0"/>
              <a:t>2026-02-05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9C592EE-8F13-18E8-F992-A18AE05A6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03FC0DC-869C-103B-6FA1-BD8231D67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BB02B-5E5B-46D0-AD24-371F60099C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6747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60434F2-3A03-6B86-6D65-B0956F58D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B982277-6B0B-5951-9A0D-5404A0BB6B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0DC798B-9ED7-81AD-4F2B-BBC6639E9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DEF47-7CFD-44D9-B40F-D7145C10A65F}" type="datetimeFigureOut">
              <a:rPr lang="ko-KR" altLang="en-US" smtClean="0"/>
              <a:t>2026-02-05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4AC1CDA-EFB0-9511-D854-EF421DBDA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90599BA-D06B-836E-5014-9B3BA634E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BB02B-5E5B-46D0-AD24-371F60099C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8427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D3CF25-ECAC-F37E-080B-2E182D9C3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7711C47-8F23-1E61-C62F-E029A8C913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04F3FFB-06AA-C229-6FD3-57550A6DF4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4846310-854A-8762-05D3-1D253C0DB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DEF47-7CFD-44D9-B40F-D7145C10A65F}" type="datetimeFigureOut">
              <a:rPr lang="ko-KR" altLang="en-US" smtClean="0"/>
              <a:t>2026-02-05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D30D790-ACED-4D41-248E-35A04E9AE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860F4D4-B3CF-4FD9-6C5A-B34081639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BB02B-5E5B-46D0-AD24-371F60099C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8093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B414FEE-8C3D-5F7E-9557-C90E88BCC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4889D94-D8B7-EDE9-86DC-016696F7EC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42DFAE6-F103-D902-01EF-36C26DFB11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5530CDE7-3069-F082-8B67-57AFD9F69B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D13E20D6-AA21-4EE7-08AA-B147032A41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FC312C04-9849-DD8B-99DA-D07AEFCD0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DEF47-7CFD-44D9-B40F-D7145C10A65F}" type="datetimeFigureOut">
              <a:rPr lang="ko-KR" altLang="en-US" smtClean="0"/>
              <a:t>2026-02-05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B8D61103-D89A-30EB-EF7B-A3FF62566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7534744-81B8-CE4E-49DC-543A0D9B1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BB02B-5E5B-46D0-AD24-371F60099C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8825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3717362-982C-00EC-7221-8C992B598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DE212992-1194-826F-78ED-C08EF25BA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DEF47-7CFD-44D9-B40F-D7145C10A65F}" type="datetimeFigureOut">
              <a:rPr lang="ko-KR" altLang="en-US" smtClean="0"/>
              <a:t>2026-02-05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F27379E-F400-1DD8-416C-5EACF522F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779713B6-D136-009D-3031-E1D584AB5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BB02B-5E5B-46D0-AD24-371F60099C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9492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D853F771-9837-FFE8-E8BB-AD965CB81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DEF47-7CFD-44D9-B40F-D7145C10A65F}" type="datetimeFigureOut">
              <a:rPr lang="ko-KR" altLang="en-US" smtClean="0"/>
              <a:t>2026-02-05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721A37D6-EBC9-83FE-5A79-07EBABFAC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22DE830-1C6D-7197-F604-3A2DF8CA5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BB02B-5E5B-46D0-AD24-371F60099C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69374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379377-0CC7-C16C-B155-14805C536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E40E621-2B3C-70A5-42C6-BBE5D725F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E50D270-07B9-B099-905F-E37DDB2FDD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405057D-7028-F2E7-A9DF-1799009BC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DEF47-7CFD-44D9-B40F-D7145C10A65F}" type="datetimeFigureOut">
              <a:rPr lang="ko-KR" altLang="en-US" smtClean="0"/>
              <a:t>2026-02-05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D7266AF-8BB1-C050-0088-F7B8906ED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3F6FFC-98C5-EC3F-D09D-EA9549D36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BB02B-5E5B-46D0-AD24-371F60099C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517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71FD804-D4BA-FF8A-C48D-78948DC5A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36906D80-706A-5724-AE70-22E3E51FCE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FF6A1A05-C2FF-DC00-A1F5-F71C098020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CD7CE56-0EAA-F1D8-55B0-EE804EC2E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DEF47-7CFD-44D9-B40F-D7145C10A65F}" type="datetimeFigureOut">
              <a:rPr lang="ko-KR" altLang="en-US" smtClean="0"/>
              <a:t>2026-02-05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6B6010D-108D-85A4-EFFD-D3618E91F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B69AE62-B46D-EF16-5E23-314CBEEBB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BB02B-5E5B-46D0-AD24-371F60099C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6831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6646E771-2C42-4794-2323-1032F1568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072343B-E566-35A3-E9F3-5EE3D4A5B9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74B0384-7B6E-AA94-90B0-1F7F63CE49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2DEF47-7CFD-44D9-B40F-D7145C10A65F}" type="datetimeFigureOut">
              <a:rPr lang="ko-KR" altLang="en-US" smtClean="0"/>
              <a:t>2026-02-05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2B135ED-C847-9369-A3B0-59AAC67A3A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109996E-6FA7-B5BB-1851-1954F078C8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FBB02B-5E5B-46D0-AD24-371F60099C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2164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customXml" Target="../ink/ink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../media/image3.png"/><Relationship Id="rId3" Type="http://schemas.openxmlformats.org/officeDocument/2006/relationships/image" Target="NULL"/><Relationship Id="rId7" Type="http://schemas.openxmlformats.org/officeDocument/2006/relationships/customXml" Target="../ink/ink6.xml"/><Relationship Id="rId12" Type="http://schemas.openxmlformats.org/officeDocument/2006/relationships/image" Target="NULL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11" Type="http://schemas.openxmlformats.org/officeDocument/2006/relationships/customXml" Target="../ink/ink8.xml"/><Relationship Id="rId5" Type="http://schemas.openxmlformats.org/officeDocument/2006/relationships/customXml" Target="../ink/ink5.xml"/><Relationship Id="rId10" Type="http://schemas.openxmlformats.org/officeDocument/2006/relationships/image" Target="NULL"/><Relationship Id="rId4" Type="http://schemas.openxmlformats.org/officeDocument/2006/relationships/customXml" Target="../ink/ink4.xml"/><Relationship Id="rId9" Type="http://schemas.openxmlformats.org/officeDocument/2006/relationships/customXml" Target="../ink/ink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ustomXml" Target="../ink/ink12.xml"/><Relationship Id="rId3" Type="http://schemas.openxmlformats.org/officeDocument/2006/relationships/image" Target="NULL"/><Relationship Id="rId7" Type="http://schemas.openxmlformats.org/officeDocument/2006/relationships/image" Target="NULL"/><Relationship Id="rId2" Type="http://schemas.openxmlformats.org/officeDocument/2006/relationships/customXml" Target="../ink/ink9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11.xml"/><Relationship Id="rId5" Type="http://schemas.openxmlformats.org/officeDocument/2006/relationships/image" Target="../media/image4.png"/><Relationship Id="rId4" Type="http://schemas.openxmlformats.org/officeDocument/2006/relationships/customXml" Target="../ink/ink10.xml"/><Relationship Id="rId9" Type="http://schemas.openxmlformats.org/officeDocument/2006/relationships/image" Target="NUL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77E7E8BF-38BF-CD39-011E-26782DE7D2AE}"/>
              </a:ext>
            </a:extLst>
          </p:cNvPr>
          <p:cNvSpPr txBox="1"/>
          <p:nvPr/>
        </p:nvSpPr>
        <p:spPr>
          <a:xfrm>
            <a:off x="126719" y="120073"/>
            <a:ext cx="11938564" cy="1225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ko-KR" altLang="en-US" sz="2000" dirty="0"/>
              <a:t>예약관리</a:t>
            </a:r>
            <a:r>
              <a:rPr lang="en-US" altLang="ko-KR" sz="2000" dirty="0"/>
              <a:t>&gt;</a:t>
            </a:r>
            <a:r>
              <a:rPr lang="ko-KR" altLang="en-US" sz="2000" dirty="0"/>
              <a:t>출발일자별 예약현황</a:t>
            </a:r>
            <a:r>
              <a:rPr lang="en-US" altLang="ko-KR" sz="2000" dirty="0"/>
              <a:t>,</a:t>
            </a:r>
          </a:p>
          <a:p>
            <a:pPr>
              <a:lnSpc>
                <a:spcPct val="200000"/>
              </a:lnSpc>
            </a:pPr>
            <a:r>
              <a:rPr lang="en-US" altLang="ko-KR" sz="2000" dirty="0"/>
              <a:t>-</a:t>
            </a:r>
            <a:r>
              <a:rPr lang="ko-KR" altLang="en-US" sz="2000" dirty="0"/>
              <a:t>검색하고 출발일 현황별 예약인원</a:t>
            </a:r>
            <a:r>
              <a:rPr lang="en-US" altLang="ko-KR" sz="2000" dirty="0"/>
              <a:t>, </a:t>
            </a:r>
            <a:r>
              <a:rPr lang="ko-KR" altLang="en-US" sz="2000" dirty="0"/>
              <a:t>결제</a:t>
            </a:r>
            <a:r>
              <a:rPr lang="en-US" altLang="ko-KR" sz="2000" dirty="0"/>
              <a:t>, </a:t>
            </a:r>
            <a:r>
              <a:rPr lang="ko-KR" altLang="en-US" sz="2000" dirty="0"/>
              <a:t>미결제 인원이 </a:t>
            </a:r>
            <a:r>
              <a:rPr lang="ko-KR" altLang="en-US" sz="2000" dirty="0" err="1"/>
              <a:t>합산값이</a:t>
            </a:r>
            <a:r>
              <a:rPr lang="ko-KR" altLang="en-US" sz="2000" dirty="0"/>
              <a:t> </a:t>
            </a:r>
            <a:r>
              <a:rPr lang="en-US" altLang="ko-KR" sz="2000" dirty="0"/>
              <a:t>err </a:t>
            </a:r>
            <a:r>
              <a:rPr lang="ko-KR" altLang="en-US" sz="2000" dirty="0"/>
              <a:t>입니다</a:t>
            </a:r>
            <a:r>
              <a:rPr lang="en-US" altLang="ko-KR" sz="2000" dirty="0"/>
              <a:t>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4" name="잉크 13">
                <a:extLst>
                  <a:ext uri="{FF2B5EF4-FFF2-40B4-BE49-F238E27FC236}">
                    <a16:creationId xmlns:a16="http://schemas.microsoft.com/office/drawing/2014/main" id="{2FA3A2B8-4AD1-DAEF-89C2-90B93153210A}"/>
                  </a:ext>
                </a:extLst>
              </p14:cNvPr>
              <p14:cNvContentPartPr/>
              <p14:nvPr/>
            </p14:nvContentPartPr>
            <p14:xfrm>
              <a:off x="1421927" y="1366749"/>
              <a:ext cx="360" cy="360"/>
            </p14:xfrm>
          </p:contentPart>
        </mc:Choice>
        <mc:Fallback xmlns="">
          <p:pic>
            <p:nvPicPr>
              <p:cNvPr id="14" name="잉크 13">
                <a:extLst>
                  <a:ext uri="{FF2B5EF4-FFF2-40B4-BE49-F238E27FC236}">
                    <a16:creationId xmlns:a16="http://schemas.microsoft.com/office/drawing/2014/main" id="{2FA3A2B8-4AD1-DAEF-89C2-90B93153210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13287" y="1358109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5" name="잉크 14">
                <a:extLst>
                  <a:ext uri="{FF2B5EF4-FFF2-40B4-BE49-F238E27FC236}">
                    <a16:creationId xmlns:a16="http://schemas.microsoft.com/office/drawing/2014/main" id="{032A0CE4-4201-8508-7EF8-A64CB6790D51}"/>
                  </a:ext>
                </a:extLst>
              </p14:cNvPr>
              <p14:cNvContentPartPr/>
              <p14:nvPr/>
            </p14:nvContentPartPr>
            <p14:xfrm>
              <a:off x="1505087" y="1255869"/>
              <a:ext cx="1800" cy="360"/>
            </p14:xfrm>
          </p:contentPart>
        </mc:Choice>
        <mc:Fallback xmlns="">
          <p:pic>
            <p:nvPicPr>
              <p:cNvPr id="15" name="잉크 14">
                <a:extLst>
                  <a:ext uri="{FF2B5EF4-FFF2-40B4-BE49-F238E27FC236}">
                    <a16:creationId xmlns:a16="http://schemas.microsoft.com/office/drawing/2014/main" id="{032A0CE4-4201-8508-7EF8-A64CB6790D5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96447" y="1246869"/>
                <a:ext cx="19440" cy="18000"/>
              </a:xfrm>
              <a:prstGeom prst="rect">
                <a:avLst/>
              </a:prstGeom>
            </p:spPr>
          </p:pic>
        </mc:Fallback>
      </mc:AlternateContent>
      <p:pic>
        <p:nvPicPr>
          <p:cNvPr id="3" name="그림 2">
            <a:extLst>
              <a:ext uri="{FF2B5EF4-FFF2-40B4-BE49-F238E27FC236}">
                <a16:creationId xmlns:a16="http://schemas.microsoft.com/office/drawing/2014/main" id="{9B605CD1-B0EE-57D9-554A-9EAE7E04C7B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0618" y="1486331"/>
            <a:ext cx="10150763" cy="5164803"/>
          </a:xfrm>
          <a:prstGeom prst="rect">
            <a:avLst/>
          </a:prstGeom>
        </p:spPr>
      </p:pic>
      <p:sp>
        <p:nvSpPr>
          <p:cNvPr id="4" name="직사각형 3"/>
          <p:cNvSpPr/>
          <p:nvPr/>
        </p:nvSpPr>
        <p:spPr>
          <a:xfrm>
            <a:off x="8895425" y="1486331"/>
            <a:ext cx="1882066" cy="42236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/>
              <a:t>처리완료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593886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9F5E6B-D1C5-748C-A1F2-56E1E9521E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3B750065-1FE3-A15B-4E24-783077F76390}"/>
              </a:ext>
            </a:extLst>
          </p:cNvPr>
          <p:cNvSpPr txBox="1"/>
          <p:nvPr/>
        </p:nvSpPr>
        <p:spPr>
          <a:xfrm>
            <a:off x="126719" y="120073"/>
            <a:ext cx="11938564" cy="1225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ko-KR" altLang="en-US" sz="2000" dirty="0"/>
              <a:t>기초환경설정</a:t>
            </a:r>
            <a:r>
              <a:rPr lang="en-US" altLang="ko-KR" sz="2000" dirty="0"/>
              <a:t>&gt;</a:t>
            </a:r>
            <a:r>
              <a:rPr lang="en-US" altLang="ko-KR" b="1" dirty="0"/>
              <a:t>e-money </a:t>
            </a:r>
            <a:r>
              <a:rPr lang="ko-KR" altLang="en-US" b="1" dirty="0"/>
              <a:t>내역</a:t>
            </a:r>
            <a:r>
              <a:rPr lang="en-US" altLang="ko-KR" b="1" dirty="0"/>
              <a:t>&gt;</a:t>
            </a:r>
            <a:r>
              <a:rPr lang="ko-KR" altLang="en-US" b="1" dirty="0" err="1"/>
              <a:t>신규쿠폰발생</a:t>
            </a:r>
            <a:endParaRPr lang="en-US" altLang="ko-KR" sz="2000" dirty="0"/>
          </a:p>
          <a:p>
            <a:pPr>
              <a:lnSpc>
                <a:spcPct val="200000"/>
              </a:lnSpc>
            </a:pPr>
            <a:r>
              <a:rPr lang="en-US" altLang="ko-KR" sz="2000" dirty="0"/>
              <a:t>- </a:t>
            </a:r>
            <a:r>
              <a:rPr lang="ko-KR" altLang="en-US" sz="2000" dirty="0"/>
              <a:t>쿠폰발생시 </a:t>
            </a:r>
            <a:r>
              <a:rPr lang="en-US" altLang="ko-KR" sz="2000" dirty="0"/>
              <a:t>ERR </a:t>
            </a:r>
            <a:r>
              <a:rPr lang="ko-KR" altLang="en-US" sz="2000" dirty="0"/>
              <a:t>발생</a:t>
            </a:r>
            <a:r>
              <a:rPr lang="en-US" altLang="ko-KR" sz="2000" dirty="0"/>
              <a:t>-</a:t>
            </a:r>
            <a:r>
              <a:rPr lang="ko-KR" altLang="en-US" sz="2000" dirty="0"/>
              <a:t>고개별</a:t>
            </a:r>
            <a:r>
              <a:rPr lang="en-US" altLang="ko-KR" sz="2000" dirty="0"/>
              <a:t>, </a:t>
            </a:r>
            <a:r>
              <a:rPr lang="ko-KR" altLang="en-US" sz="2000" dirty="0"/>
              <a:t>상품별 전부 오류</a:t>
            </a:r>
            <a:endParaRPr lang="en-US" altLang="ko-KR" sz="20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4" name="잉크 13">
                <a:extLst>
                  <a:ext uri="{FF2B5EF4-FFF2-40B4-BE49-F238E27FC236}">
                    <a16:creationId xmlns:a16="http://schemas.microsoft.com/office/drawing/2014/main" id="{F4F47C83-14CC-4865-FCAC-F75C43066462}"/>
                  </a:ext>
                </a:extLst>
              </p14:cNvPr>
              <p14:cNvContentPartPr/>
              <p14:nvPr/>
            </p14:nvContentPartPr>
            <p14:xfrm>
              <a:off x="1421927" y="1366749"/>
              <a:ext cx="360" cy="360"/>
            </p14:xfrm>
          </p:contentPart>
        </mc:Choice>
        <mc:Fallback xmlns="">
          <p:pic>
            <p:nvPicPr>
              <p:cNvPr id="14" name="잉크 13">
                <a:extLst>
                  <a:ext uri="{FF2B5EF4-FFF2-40B4-BE49-F238E27FC236}">
                    <a16:creationId xmlns:a16="http://schemas.microsoft.com/office/drawing/2014/main" id="{2FA3A2B8-4AD1-DAEF-89C2-90B93153210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13287" y="1358109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5" name="잉크 14">
                <a:extLst>
                  <a:ext uri="{FF2B5EF4-FFF2-40B4-BE49-F238E27FC236}">
                    <a16:creationId xmlns:a16="http://schemas.microsoft.com/office/drawing/2014/main" id="{634E858D-FDE1-E592-5A04-D67F2C9D7FAB}"/>
                  </a:ext>
                </a:extLst>
              </p14:cNvPr>
              <p14:cNvContentPartPr/>
              <p14:nvPr/>
            </p14:nvContentPartPr>
            <p14:xfrm>
              <a:off x="1505087" y="1255869"/>
              <a:ext cx="1800" cy="360"/>
            </p14:xfrm>
          </p:contentPart>
        </mc:Choice>
        <mc:Fallback xmlns="">
          <p:pic>
            <p:nvPicPr>
              <p:cNvPr id="15" name="잉크 14">
                <a:extLst>
                  <a:ext uri="{FF2B5EF4-FFF2-40B4-BE49-F238E27FC236}">
                    <a16:creationId xmlns:a16="http://schemas.microsoft.com/office/drawing/2014/main" id="{032A0CE4-4201-8508-7EF8-A64CB6790D5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96447" y="1246869"/>
                <a:ext cx="1944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5" name="잉크 4">
                <a:extLst>
                  <a:ext uri="{FF2B5EF4-FFF2-40B4-BE49-F238E27FC236}">
                    <a16:creationId xmlns:a16="http://schemas.microsoft.com/office/drawing/2014/main" id="{C0FE57F5-5625-244F-E130-00742D94DDE8}"/>
                  </a:ext>
                </a:extLst>
              </p14:cNvPr>
              <p14:cNvContentPartPr/>
              <p14:nvPr/>
            </p14:nvContentPartPr>
            <p14:xfrm>
              <a:off x="3159045" y="3184275"/>
              <a:ext cx="684720" cy="492120"/>
            </p14:xfrm>
          </p:contentPart>
        </mc:Choice>
        <mc:Fallback xmlns="">
          <p:pic>
            <p:nvPicPr>
              <p:cNvPr id="5" name="잉크 4">
                <a:extLst>
                  <a:ext uri="{FF2B5EF4-FFF2-40B4-BE49-F238E27FC236}">
                    <a16:creationId xmlns:a16="http://schemas.microsoft.com/office/drawing/2014/main" id="{C0FE57F5-5625-244F-E130-00742D94DDE8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105405" y="3076635"/>
                <a:ext cx="792360" cy="707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6" name="잉크 5">
                <a:extLst>
                  <a:ext uri="{FF2B5EF4-FFF2-40B4-BE49-F238E27FC236}">
                    <a16:creationId xmlns:a16="http://schemas.microsoft.com/office/drawing/2014/main" id="{DF011B53-0537-C7C1-169C-814E44462C23}"/>
                  </a:ext>
                </a:extLst>
              </p14:cNvPr>
              <p14:cNvContentPartPr/>
              <p14:nvPr/>
            </p14:nvContentPartPr>
            <p14:xfrm>
              <a:off x="3305205" y="4705275"/>
              <a:ext cx="795600" cy="104400"/>
            </p14:xfrm>
          </p:contentPart>
        </mc:Choice>
        <mc:Fallback xmlns="">
          <p:pic>
            <p:nvPicPr>
              <p:cNvPr id="6" name="잉크 5">
                <a:extLst>
                  <a:ext uri="{FF2B5EF4-FFF2-40B4-BE49-F238E27FC236}">
                    <a16:creationId xmlns:a16="http://schemas.microsoft.com/office/drawing/2014/main" id="{DF011B53-0537-C7C1-169C-814E44462C23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251205" y="4597275"/>
                <a:ext cx="903240" cy="320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2" name="잉크 1">
                <a:extLst>
                  <a:ext uri="{FF2B5EF4-FFF2-40B4-BE49-F238E27FC236}">
                    <a16:creationId xmlns:a16="http://schemas.microsoft.com/office/drawing/2014/main" id="{2C1FB0BB-6FF7-E091-86B2-D874B860D8C1}"/>
                  </a:ext>
                </a:extLst>
              </p14:cNvPr>
              <p14:cNvContentPartPr/>
              <p14:nvPr/>
            </p14:nvContentPartPr>
            <p14:xfrm>
              <a:off x="4137767" y="2610189"/>
              <a:ext cx="360" cy="3960"/>
            </p14:xfrm>
          </p:contentPart>
        </mc:Choice>
        <mc:Fallback xmlns="">
          <p:pic>
            <p:nvPicPr>
              <p:cNvPr id="2" name="잉크 1">
                <a:extLst>
                  <a:ext uri="{FF2B5EF4-FFF2-40B4-BE49-F238E27FC236}">
                    <a16:creationId xmlns:a16="http://schemas.microsoft.com/office/drawing/2014/main" id="{2C1FB0BB-6FF7-E091-86B2-D874B860D8C1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4083767" y="2502189"/>
                <a:ext cx="108000" cy="219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3" name="잉크 2">
                <a:extLst>
                  <a:ext uri="{FF2B5EF4-FFF2-40B4-BE49-F238E27FC236}">
                    <a16:creationId xmlns:a16="http://schemas.microsoft.com/office/drawing/2014/main" id="{55C4BCDD-1EF6-3B04-B4CE-26AEAB4243D2}"/>
                  </a:ext>
                </a:extLst>
              </p14:cNvPr>
              <p14:cNvContentPartPr/>
              <p14:nvPr/>
            </p14:nvContentPartPr>
            <p14:xfrm>
              <a:off x="3221567" y="2645829"/>
              <a:ext cx="11160" cy="14400"/>
            </p14:xfrm>
          </p:contentPart>
        </mc:Choice>
        <mc:Fallback xmlns="">
          <p:pic>
            <p:nvPicPr>
              <p:cNvPr id="3" name="잉크 2">
                <a:extLst>
                  <a:ext uri="{FF2B5EF4-FFF2-40B4-BE49-F238E27FC236}">
                    <a16:creationId xmlns:a16="http://schemas.microsoft.com/office/drawing/2014/main" id="{55C4BCDD-1EF6-3B04-B4CE-26AEAB4243D2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3167927" y="2538189"/>
                <a:ext cx="118800" cy="230040"/>
              </a:xfrm>
              <a:prstGeom prst="rect">
                <a:avLst/>
              </a:prstGeom>
            </p:spPr>
          </p:pic>
        </mc:Fallback>
      </mc:AlternateContent>
      <p:pic>
        <p:nvPicPr>
          <p:cNvPr id="9" name="그림 8">
            <a:extLst>
              <a:ext uri="{FF2B5EF4-FFF2-40B4-BE49-F238E27FC236}">
                <a16:creationId xmlns:a16="http://schemas.microsoft.com/office/drawing/2014/main" id="{81028248-BF03-AC7E-EAA9-FE3DAE540F8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468033" y="1653755"/>
            <a:ext cx="7446625" cy="5342789"/>
          </a:xfrm>
          <a:prstGeom prst="rect">
            <a:avLst/>
          </a:prstGeom>
        </p:spPr>
      </p:pic>
      <p:sp>
        <p:nvSpPr>
          <p:cNvPr id="10" name="직사각형 9"/>
          <p:cNvSpPr/>
          <p:nvPr/>
        </p:nvSpPr>
        <p:spPr>
          <a:xfrm>
            <a:off x="8895425" y="1486331"/>
            <a:ext cx="1882066" cy="42236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/>
              <a:t>처리완료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193646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77E7E8BF-38BF-CD39-011E-26782DE7D2AE}"/>
              </a:ext>
            </a:extLst>
          </p:cNvPr>
          <p:cNvSpPr txBox="1"/>
          <p:nvPr/>
        </p:nvSpPr>
        <p:spPr>
          <a:xfrm>
            <a:off x="126719" y="120073"/>
            <a:ext cx="11938564" cy="1225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ko-KR" altLang="en-US" sz="2000" dirty="0"/>
              <a:t>기초환경설정</a:t>
            </a:r>
            <a:r>
              <a:rPr lang="en-US" altLang="ko-KR" sz="2000" dirty="0"/>
              <a:t>&gt;</a:t>
            </a:r>
            <a:r>
              <a:rPr lang="en-US" altLang="ko-KR" b="1" dirty="0"/>
              <a:t>e-money </a:t>
            </a:r>
            <a:r>
              <a:rPr lang="ko-KR" altLang="en-US" b="1" dirty="0"/>
              <a:t>내역</a:t>
            </a:r>
            <a:endParaRPr lang="en-US" altLang="ko-KR" sz="2000" dirty="0"/>
          </a:p>
          <a:p>
            <a:pPr>
              <a:lnSpc>
                <a:spcPct val="200000"/>
              </a:lnSpc>
            </a:pPr>
            <a:r>
              <a:rPr lang="en-US" altLang="ko-KR" sz="2000" dirty="0"/>
              <a:t>-</a:t>
            </a:r>
            <a:r>
              <a:rPr lang="ko-KR" altLang="en-US" sz="2000" dirty="0"/>
              <a:t>조회하면 일부는 휴대폰 정보가 안보임</a:t>
            </a:r>
            <a:endParaRPr lang="en-US" altLang="ko-KR" sz="20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4" name="잉크 13">
                <a:extLst>
                  <a:ext uri="{FF2B5EF4-FFF2-40B4-BE49-F238E27FC236}">
                    <a16:creationId xmlns:a16="http://schemas.microsoft.com/office/drawing/2014/main" id="{2FA3A2B8-4AD1-DAEF-89C2-90B93153210A}"/>
                  </a:ext>
                </a:extLst>
              </p14:cNvPr>
              <p14:cNvContentPartPr/>
              <p14:nvPr/>
            </p14:nvContentPartPr>
            <p14:xfrm>
              <a:off x="1421927" y="1366749"/>
              <a:ext cx="360" cy="360"/>
            </p14:xfrm>
          </p:contentPart>
        </mc:Choice>
        <mc:Fallback xmlns="">
          <p:pic>
            <p:nvPicPr>
              <p:cNvPr id="14" name="잉크 13">
                <a:extLst>
                  <a:ext uri="{FF2B5EF4-FFF2-40B4-BE49-F238E27FC236}">
                    <a16:creationId xmlns:a16="http://schemas.microsoft.com/office/drawing/2014/main" id="{2FA3A2B8-4AD1-DAEF-89C2-90B93153210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13287" y="1358109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5" name="잉크 14">
                <a:extLst>
                  <a:ext uri="{FF2B5EF4-FFF2-40B4-BE49-F238E27FC236}">
                    <a16:creationId xmlns:a16="http://schemas.microsoft.com/office/drawing/2014/main" id="{032A0CE4-4201-8508-7EF8-A64CB6790D51}"/>
                  </a:ext>
                </a:extLst>
              </p14:cNvPr>
              <p14:cNvContentPartPr/>
              <p14:nvPr/>
            </p14:nvContentPartPr>
            <p14:xfrm>
              <a:off x="1505087" y="1255869"/>
              <a:ext cx="1800" cy="360"/>
            </p14:xfrm>
          </p:contentPart>
        </mc:Choice>
        <mc:Fallback xmlns="">
          <p:pic>
            <p:nvPicPr>
              <p:cNvPr id="15" name="잉크 14">
                <a:extLst>
                  <a:ext uri="{FF2B5EF4-FFF2-40B4-BE49-F238E27FC236}">
                    <a16:creationId xmlns:a16="http://schemas.microsoft.com/office/drawing/2014/main" id="{032A0CE4-4201-8508-7EF8-A64CB6790D5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96447" y="1246869"/>
                <a:ext cx="19440" cy="18000"/>
              </a:xfrm>
              <a:prstGeom prst="rect">
                <a:avLst/>
              </a:prstGeom>
            </p:spPr>
          </p:pic>
        </mc:Fallback>
      </mc:AlternateContent>
      <p:pic>
        <p:nvPicPr>
          <p:cNvPr id="4" name="그림 3">
            <a:extLst>
              <a:ext uri="{FF2B5EF4-FFF2-40B4-BE49-F238E27FC236}">
                <a16:creationId xmlns:a16="http://schemas.microsoft.com/office/drawing/2014/main" id="{6BA54142-F754-B50E-B286-01286A55973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951" y="1685800"/>
            <a:ext cx="10770073" cy="4411766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5" name="잉크 4">
                <a:extLst>
                  <a:ext uri="{FF2B5EF4-FFF2-40B4-BE49-F238E27FC236}">
                    <a16:creationId xmlns:a16="http://schemas.microsoft.com/office/drawing/2014/main" id="{40A7CEF1-CCF2-4984-AEA2-C4028256049D}"/>
                  </a:ext>
                </a:extLst>
              </p14:cNvPr>
              <p14:cNvContentPartPr/>
              <p14:nvPr/>
            </p14:nvContentPartPr>
            <p14:xfrm>
              <a:off x="3159045" y="3184275"/>
              <a:ext cx="684720" cy="492120"/>
            </p14:xfrm>
          </p:contentPart>
        </mc:Choice>
        <mc:Fallback xmlns="">
          <p:pic>
            <p:nvPicPr>
              <p:cNvPr id="5" name="잉크 4">
                <a:extLst>
                  <a:ext uri="{FF2B5EF4-FFF2-40B4-BE49-F238E27FC236}">
                    <a16:creationId xmlns:a16="http://schemas.microsoft.com/office/drawing/2014/main" id="{40A7CEF1-CCF2-4984-AEA2-C4028256049D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105405" y="3076635"/>
                <a:ext cx="792360" cy="707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6" name="잉크 5">
                <a:extLst>
                  <a:ext uri="{FF2B5EF4-FFF2-40B4-BE49-F238E27FC236}">
                    <a16:creationId xmlns:a16="http://schemas.microsoft.com/office/drawing/2014/main" id="{EF3FEFCD-2046-B580-607D-A3110C9566D2}"/>
                  </a:ext>
                </a:extLst>
              </p14:cNvPr>
              <p14:cNvContentPartPr/>
              <p14:nvPr/>
            </p14:nvContentPartPr>
            <p14:xfrm>
              <a:off x="3305205" y="4705275"/>
              <a:ext cx="795600" cy="104400"/>
            </p14:xfrm>
          </p:contentPart>
        </mc:Choice>
        <mc:Fallback xmlns="">
          <p:pic>
            <p:nvPicPr>
              <p:cNvPr id="6" name="잉크 5">
                <a:extLst>
                  <a:ext uri="{FF2B5EF4-FFF2-40B4-BE49-F238E27FC236}">
                    <a16:creationId xmlns:a16="http://schemas.microsoft.com/office/drawing/2014/main" id="{EF3FEFCD-2046-B580-607D-A3110C9566D2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251205" y="4597275"/>
                <a:ext cx="903240" cy="320040"/>
              </a:xfrm>
              <a:prstGeom prst="rect">
                <a:avLst/>
              </a:prstGeom>
            </p:spPr>
          </p:pic>
        </mc:Fallback>
      </mc:AlternateContent>
      <p:sp>
        <p:nvSpPr>
          <p:cNvPr id="9" name="직사각형 8"/>
          <p:cNvSpPr/>
          <p:nvPr/>
        </p:nvSpPr>
        <p:spPr>
          <a:xfrm>
            <a:off x="8895425" y="1486331"/>
            <a:ext cx="1882066" cy="42236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/>
              <a:t>처리완료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4098862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48</Words>
  <Application>Microsoft Office PowerPoint</Application>
  <PresentationFormat>와이드스크린</PresentationFormat>
  <Paragraphs>9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6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eojiyoung</dc:creator>
  <cp:lastModifiedBy>USER</cp:lastModifiedBy>
  <cp:revision>9</cp:revision>
  <dcterms:created xsi:type="dcterms:W3CDTF">2026-02-03T05:59:46Z</dcterms:created>
  <dcterms:modified xsi:type="dcterms:W3CDTF">2026-02-05T08:05:49Z</dcterms:modified>
</cp:coreProperties>
</file>