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50" r:id="rId2"/>
    <p:sldId id="470" r:id="rId3"/>
    <p:sldId id="471" r:id="rId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662" autoAdjust="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(2025.02.03)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2026.02.03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F124B-82AF-621C-E245-84E66BD368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388F03-487E-234C-9BF1-B31F3EB957A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361241-6807-24B1-D105-390636AD3A4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2026.02.04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E51F7C9D-5329-F96F-BB03-168ABA3A2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D3FBC89-680D-7CCE-2ADB-B3C11D027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3364516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버스좌석관리와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URL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부분에서 날짜와 상품이 나오지 않는 오류가 생김</a:t>
                      </a:r>
                      <a:endParaRPr lang="en-US" altLang="ko-KR" sz="1200" b="1" dirty="0">
                        <a:solidFill>
                          <a:srgbClr val="EE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D4A0FAAD-C504-2890-D49D-3FBB35F17A9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02140C77-8B6F-721A-D31F-9A5F205FAE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889767"/>
              </p:ext>
            </p:extLst>
          </p:nvPr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100" b="1" dirty="0" smtClean="0">
                          <a:solidFill>
                            <a:srgbClr val="FF0000"/>
                          </a:solidFill>
                        </a:rPr>
                        <a:t>처리완료</a:t>
                      </a:r>
                      <a:r>
                        <a:rPr lang="en-US" altLang="ko-KR" sz="1100" b="1" smtClean="0">
                          <a:solidFill>
                            <a:srgbClr val="FF0000"/>
                          </a:solidFill>
                        </a:rPr>
                        <a:t>(26.02.05)</a:t>
                      </a:r>
                      <a:endParaRPr lang="en-US" altLang="ko-KR" sz="1100" b="1" dirty="0">
                        <a:solidFill>
                          <a:srgbClr val="FF000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>
            <a:extLst>
              <a:ext uri="{FF2B5EF4-FFF2-40B4-BE49-F238E27FC236}">
                <a16:creationId xmlns:a16="http://schemas.microsoft.com/office/drawing/2014/main" id="{887A00D9-B559-6F4F-FF3D-D4AACCD94E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580" y="1071419"/>
            <a:ext cx="2775438" cy="5467493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5DB75CD7-6477-7E58-50E0-96DD24015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6973" y="1071419"/>
            <a:ext cx="2650208" cy="5555718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25FDDC8F-BE11-8699-58BB-E6F38E28737A}"/>
              </a:ext>
            </a:extLst>
          </p:cNvPr>
          <p:cNvSpPr/>
          <p:nvPr/>
        </p:nvSpPr>
        <p:spPr>
          <a:xfrm>
            <a:off x="190123" y="1021945"/>
            <a:ext cx="2860895" cy="589572"/>
          </a:xfrm>
          <a:prstGeom prst="rect">
            <a:avLst/>
          </a:prstGeom>
          <a:noFill/>
          <a:ln w="28575">
            <a:solidFill>
              <a:srgbClr val="EE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8124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C1208-06C2-AD88-2328-EDD1637A89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D7DB7B5-D47B-629C-6ACF-029F280AEF76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버스좌석관리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EE27B6-4CE7-9912-2435-00E5D65FDF1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2026.02.04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A0B3293C-B0E4-AE0A-DAF2-41DE1A10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7A3C6372-08BA-29BF-CF0F-22C63BBFF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777833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버스별예약관리에서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모객상태를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변경하면 버스좌석관리에서 똑같이 마감처리가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되어야합니다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오류입니다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rgbClr val="EE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C63321E-790C-9DD2-FA0E-E759DC837487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표 10">
            <a:extLst>
              <a:ext uri="{FF2B5EF4-FFF2-40B4-BE49-F238E27FC236}">
                <a16:creationId xmlns:a16="http://schemas.microsoft.com/office/drawing/2014/main" id="{F57837B7-DDD7-8EFB-D3A0-0DFDF04C7856}"/>
              </a:ext>
            </a:extLst>
          </p:cNvPr>
          <p:cNvGraphicFramePr>
            <a:graphicFrameLocks noGrp="1"/>
          </p:cNvGraphicFramePr>
          <p:nvPr/>
        </p:nvGraphicFramePr>
        <p:xfrm>
          <a:off x="6066236" y="5293333"/>
          <a:ext cx="5850184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50184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작업 결과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ko-KR" altLang="en-US" sz="1100" b="1" dirty="0" err="1" smtClean="0">
                          <a:solidFill>
                            <a:srgbClr val="0070C0"/>
                          </a:solidFill>
                        </a:rPr>
                        <a:t>두곳</a:t>
                      </a:r>
                      <a:r>
                        <a:rPr lang="ko-KR" altLang="en-US" sz="1100" b="1" dirty="0" smtClean="0">
                          <a:solidFill>
                            <a:srgbClr val="0070C0"/>
                          </a:solidFill>
                        </a:rPr>
                        <a:t> 모두 동시 변경되는 것 확인했습니다</a:t>
                      </a:r>
                      <a:r>
                        <a:rPr lang="en-US" altLang="ko-KR" sz="1100" b="1" dirty="0" smtClean="0">
                          <a:solidFill>
                            <a:srgbClr val="0070C0"/>
                          </a:solidFill>
                        </a:rPr>
                        <a:t>.</a:t>
                      </a:r>
                      <a:endParaRPr lang="ko-KR" altLang="en-US" sz="1100" b="1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b="1" dirty="0">
                        <a:solidFill>
                          <a:srgbClr val="0070C0"/>
                        </a:solidFill>
                      </a:endParaRPr>
                    </a:p>
                  </a:txBody>
                  <a:tcPr marL="21600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>
            <a:extLst>
              <a:ext uri="{FF2B5EF4-FFF2-40B4-BE49-F238E27FC236}">
                <a16:creationId xmlns:a16="http://schemas.microsoft.com/office/drawing/2014/main" id="{8AA8693B-8A67-A6F6-910A-48D4A3BDDE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76" y="845253"/>
            <a:ext cx="5790657" cy="2725462"/>
          </a:xfrm>
          <a:prstGeom prst="rect">
            <a:avLst/>
          </a:prstGeom>
        </p:spPr>
      </p:pic>
      <p:pic>
        <p:nvPicPr>
          <p:cNvPr id="12" name="그림 11">
            <a:extLst>
              <a:ext uri="{FF2B5EF4-FFF2-40B4-BE49-F238E27FC236}">
                <a16:creationId xmlns:a16="http://schemas.microsoft.com/office/drawing/2014/main" id="{49340355-8C84-D531-444B-1C5F83ED97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76" y="3811508"/>
            <a:ext cx="5790657" cy="2833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215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5916</TotalTime>
  <Words>81</Words>
  <Application>Microsoft Office PowerPoint</Application>
  <PresentationFormat>와이드스크린</PresentationFormat>
  <Paragraphs>27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7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267</cp:revision>
  <dcterms:created xsi:type="dcterms:W3CDTF">2025-11-14T06:29:01Z</dcterms:created>
  <dcterms:modified xsi:type="dcterms:W3CDTF">2026-02-05T08:25:02Z</dcterms:modified>
</cp:coreProperties>
</file>