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 showGuides="1">
      <p:cViewPr varScale="1">
        <p:scale>
          <a:sx n="108" d="100"/>
          <a:sy n="108" d="100"/>
        </p:scale>
        <p:origin x="714" y="102"/>
      </p:cViewPr>
      <p:guideLst>
        <p:guide orient="horz" pos="213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3T06:22:21.11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24575,'0'0'-8191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3T06:22:21.84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24575,'4'0'0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3T06:22:21.11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24575,'0'0'-8191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3T06:22:21.84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24575,'4'0'0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3T06:22:21.11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24575,'0'0'-8191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3T06:22:21.84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24575,'4'0'0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04T05:08:29.595"/>
    </inkml:context>
    <inkml:brush xml:id="br0">
      <inkml:brushProperty name="width" value="0.3" units="cm"/>
      <inkml:brushProperty name="height" value="0.6" units="cm"/>
      <inkml:brushProperty name="tip" value="rectangle"/>
      <inkml:brushProperty name="rasterOp" value="maskPen"/>
      <inkml:brushProperty name="ignorePressure" value="1"/>
    </inkml:brush>
  </inkml:definitions>
  <inkml:trace contextRef="#ctx0" brushRef="#br0">1 0,'0'0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0505E0A-EA2F-4621-D547-C631EAB66C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43B2EDED-A977-87E9-5C40-20FC894F97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B6F5684-DE2A-FB84-AA6C-FB7399BD4F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DEF47-7CFD-44D9-B40F-D7145C10A65F}" type="datetimeFigureOut">
              <a:rPr lang="ko-KR" altLang="en-US" smtClean="0"/>
              <a:t>2026-02-06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2F20516-6831-C70A-ED28-B710FF495C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859DE0E-AE66-B9D6-D07F-306B40D60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BB02B-5E5B-46D0-AD24-371F60099C7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5458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4CD21F4-87D9-EE87-875E-43122BB614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54A8D77-EFB5-6508-39B9-DC79F0B00D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20B3B0B-1929-0831-6D63-82EE14D5C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DEF47-7CFD-44D9-B40F-D7145C10A65F}" type="datetimeFigureOut">
              <a:rPr lang="ko-KR" altLang="en-US" smtClean="0"/>
              <a:t>2026-02-06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D184BEA-B54E-808B-F732-52A356EC82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5E29C6A-42E0-02B6-E7DB-BE2971B26B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BB02B-5E5B-46D0-AD24-371F60099C7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5800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B473CEED-A2AB-DD16-839B-1CF7926929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7E7BF531-192C-1905-8593-53D9A43020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239AFB2-8F37-2E3B-7E89-D3A15019D6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DEF47-7CFD-44D9-B40F-D7145C10A65F}" type="datetimeFigureOut">
              <a:rPr lang="ko-KR" altLang="en-US" smtClean="0"/>
              <a:t>2026-02-06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73BD6DF-FA9A-03BC-D482-8238604FA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BF7702E-62B0-E532-AF24-339228943F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BB02B-5E5B-46D0-AD24-371F60099C7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1991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2D7AD32-7868-B7C3-FAC8-2D6F7D1375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AF3E667-A141-8892-D15E-94367C7C0A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2603915-A1A1-FD9E-2626-91044A768B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DEF47-7CFD-44D9-B40F-D7145C10A65F}" type="datetimeFigureOut">
              <a:rPr lang="ko-KR" altLang="en-US" smtClean="0"/>
              <a:t>2026-02-06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9C592EE-8F13-18E8-F992-A18AE05A6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03FC0DC-869C-103B-6FA1-BD8231D671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BB02B-5E5B-46D0-AD24-371F60099C7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56747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60434F2-3A03-6B86-6D65-B0956F58D3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B982277-6B0B-5951-9A0D-5404A0BB6B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0DC798B-9ED7-81AD-4F2B-BBC6639E9E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DEF47-7CFD-44D9-B40F-D7145C10A65F}" type="datetimeFigureOut">
              <a:rPr lang="ko-KR" altLang="en-US" smtClean="0"/>
              <a:t>2026-02-06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4AC1CDA-EFB0-9511-D854-EF421DBDA9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90599BA-D06B-836E-5014-9B3BA634E9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BB02B-5E5B-46D0-AD24-371F60099C7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18427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D3CF25-ECAC-F37E-080B-2E182D9C36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7711C47-8F23-1E61-C62F-E029A8C913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F04F3FFB-06AA-C229-6FD3-57550A6DF4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4846310-854A-8762-05D3-1D253C0DB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DEF47-7CFD-44D9-B40F-D7145C10A65F}" type="datetimeFigureOut">
              <a:rPr lang="ko-KR" altLang="en-US" smtClean="0"/>
              <a:t>2026-02-06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BD30D790-ACED-4D41-248E-35A04E9AE8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1860F4D4-B3CF-4FD9-6C5A-B340816399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BB02B-5E5B-46D0-AD24-371F60099C7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8093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B414FEE-8C3D-5F7E-9557-C90E88BCC8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4889D94-D8B7-EDE9-86DC-016696F7EC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842DFAE6-F103-D902-01EF-36C26DFB11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5530CDE7-3069-F082-8B67-57AFD9F69B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D13E20D6-AA21-4EE7-08AA-B147032A41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FC312C04-9849-DD8B-99DA-D07AEFCD0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DEF47-7CFD-44D9-B40F-D7145C10A65F}" type="datetimeFigureOut">
              <a:rPr lang="ko-KR" altLang="en-US" smtClean="0"/>
              <a:t>2026-02-06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B8D61103-D89A-30EB-EF7B-A3FF625660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C7534744-81B8-CE4E-49DC-543A0D9B1B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BB02B-5E5B-46D0-AD24-371F60099C7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08825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3717362-982C-00EC-7221-8C992B5981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DE212992-1194-826F-78ED-C08EF25BAE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DEF47-7CFD-44D9-B40F-D7145C10A65F}" type="datetimeFigureOut">
              <a:rPr lang="ko-KR" altLang="en-US" smtClean="0"/>
              <a:t>2026-02-06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2F27379E-F400-1DD8-416C-5EACF522F1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779713B6-D136-009D-3031-E1D584AB50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BB02B-5E5B-46D0-AD24-371F60099C7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9492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D853F771-9837-FFE8-E8BB-AD965CB810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DEF47-7CFD-44D9-B40F-D7145C10A65F}" type="datetimeFigureOut">
              <a:rPr lang="ko-KR" altLang="en-US" smtClean="0"/>
              <a:t>2026-02-06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721A37D6-EBC9-83FE-5A79-07EBABFAC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22DE830-1C6D-7197-F604-3A2DF8CA5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BB02B-5E5B-46D0-AD24-371F60099C7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69374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6379377-0CC7-C16C-B155-14805C536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E40E621-2B3C-70A5-42C6-BBE5D725F4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5E50D270-07B9-B099-905F-E37DDB2FDD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1405057D-7028-F2E7-A9DF-1799009BCB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DEF47-7CFD-44D9-B40F-D7145C10A65F}" type="datetimeFigureOut">
              <a:rPr lang="ko-KR" altLang="en-US" smtClean="0"/>
              <a:t>2026-02-06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D7266AF-8BB1-C050-0088-F7B8906ED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C3F6FFC-98C5-EC3F-D09D-EA9549D36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BB02B-5E5B-46D0-AD24-371F60099C7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55178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71FD804-D4BA-FF8A-C48D-78948DC5AD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36906D80-706A-5724-AE70-22E3E51FCE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FF6A1A05-C2FF-DC00-A1F5-F71C098020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0CD7CE56-0EAA-F1D8-55B0-EE804EC2E7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DEF47-7CFD-44D9-B40F-D7145C10A65F}" type="datetimeFigureOut">
              <a:rPr lang="ko-KR" altLang="en-US" smtClean="0"/>
              <a:t>2026-02-06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B6B6010D-108D-85A4-EFFD-D3618E91F2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B69AE62-B46D-EF16-5E23-314CBEEBBB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BB02B-5E5B-46D0-AD24-371F60099C7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46831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6646E771-2C42-4794-2323-1032F15682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072343B-E566-35A3-E9F3-5EE3D4A5B9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74B0384-7B6E-AA94-90B0-1F7F63CE49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62DEF47-7CFD-44D9-B40F-D7145C10A65F}" type="datetimeFigureOut">
              <a:rPr lang="ko-KR" altLang="en-US" smtClean="0"/>
              <a:t>2026-02-06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2B135ED-C847-9369-A3B0-59AAC67A3A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109996E-6FA7-B5BB-1851-1954F078C8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FFBB02B-5E5B-46D0-AD24-371F60099C7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12164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hyperlink" Target="http://erp.elegancetour.co.kr/niabbs5/erp.php?inc=menu040/sub4" TargetMode="External"/><Relationship Id="rId4" Type="http://schemas.openxmlformats.org/officeDocument/2006/relationships/customXml" Target="../ink/ink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customXml" Target="../ink/ink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customXml" Target="../ink/ink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png"/><Relationship Id="rId3" Type="http://schemas.openxmlformats.org/officeDocument/2006/relationships/image" Target="../media/image10.png"/><Relationship Id="rId2" Type="http://schemas.openxmlformats.org/officeDocument/2006/relationships/customXml" Target="../ink/ink5.xml"/><Relationship Id="rId1" Type="http://schemas.openxmlformats.org/officeDocument/2006/relationships/slideLayout" Target="../slideLayouts/slideLayout1.xml"/><Relationship Id="rId5" Type="http://schemas.openxmlformats.org/officeDocument/2006/relationships/customXml" Target="../ink/ink7.xml"/><Relationship Id="rId4" Type="http://schemas.openxmlformats.org/officeDocument/2006/relationships/customXml" Target="../ink/ink6.xm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9F5E6B-D1C5-748C-A1F2-56E1E9521E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4" name="잉크 13">
                <a:extLst>
                  <a:ext uri="{FF2B5EF4-FFF2-40B4-BE49-F238E27FC236}">
                    <a16:creationId xmlns:a16="http://schemas.microsoft.com/office/drawing/2014/main" id="{F4F47C83-14CC-4865-FCAC-F75C43066462}"/>
                  </a:ext>
                </a:extLst>
              </p14:cNvPr>
              <p14:cNvContentPartPr/>
              <p14:nvPr/>
            </p14:nvContentPartPr>
            <p14:xfrm>
              <a:off x="1421927" y="1366749"/>
              <a:ext cx="360" cy="360"/>
            </p14:xfrm>
          </p:contentPart>
        </mc:Choice>
        <mc:Fallback xmlns="">
          <p:pic>
            <p:nvPicPr>
              <p:cNvPr id="14" name="잉크 13">
                <a:extLst>
                  <a:ext uri="{FF2B5EF4-FFF2-40B4-BE49-F238E27FC236}">
                    <a16:creationId xmlns:a16="http://schemas.microsoft.com/office/drawing/2014/main" id="{2FA3A2B8-4AD1-DAEF-89C2-90B93153210A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413287" y="1358109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5" name="잉크 14">
                <a:extLst>
                  <a:ext uri="{FF2B5EF4-FFF2-40B4-BE49-F238E27FC236}">
                    <a16:creationId xmlns:a16="http://schemas.microsoft.com/office/drawing/2014/main" id="{634E858D-FDE1-E592-5A04-D67F2C9D7FAB}"/>
                  </a:ext>
                </a:extLst>
              </p14:cNvPr>
              <p14:cNvContentPartPr/>
              <p14:nvPr/>
            </p14:nvContentPartPr>
            <p14:xfrm>
              <a:off x="1505087" y="1255869"/>
              <a:ext cx="1800" cy="360"/>
            </p14:xfrm>
          </p:contentPart>
        </mc:Choice>
        <mc:Fallback xmlns="">
          <p:pic>
            <p:nvPicPr>
              <p:cNvPr id="15" name="잉크 14">
                <a:extLst>
                  <a:ext uri="{FF2B5EF4-FFF2-40B4-BE49-F238E27FC236}">
                    <a16:creationId xmlns:a16="http://schemas.microsoft.com/office/drawing/2014/main" id="{032A0CE4-4201-8508-7EF8-A64CB6790D51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496447" y="1246869"/>
                <a:ext cx="19440" cy="18000"/>
              </a:xfrm>
              <a:prstGeom prst="rect">
                <a:avLst/>
              </a:prstGeom>
            </p:spPr>
          </p:pic>
        </mc:Fallback>
      </mc:AlternateContent>
      <p:sp>
        <p:nvSpPr>
          <p:cNvPr id="18" name="TextBox 17">
            <a:extLst>
              <a:ext uri="{FF2B5EF4-FFF2-40B4-BE49-F238E27FC236}">
                <a16:creationId xmlns:a16="http://schemas.microsoft.com/office/drawing/2014/main" id="{7AAAA760-3CDD-1BD3-2C4A-3B85A3BDD295}"/>
              </a:ext>
            </a:extLst>
          </p:cNvPr>
          <p:cNvSpPr txBox="1"/>
          <p:nvPr/>
        </p:nvSpPr>
        <p:spPr>
          <a:xfrm>
            <a:off x="0" y="0"/>
            <a:ext cx="12163064" cy="1700787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 w="19050">
            <a:solidFill>
              <a:schemeClr val="bg1"/>
            </a:solidFill>
          </a:ln>
        </p:spPr>
        <p:txBody>
          <a:bodyPr wrap="square" rtlCol="0" anchor="t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b="1" dirty="0">
                <a:solidFill>
                  <a:srgbClr val="FFFF00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(</a:t>
            </a:r>
            <a:r>
              <a:rPr lang="ko-KR" altLang="en-US" b="1" dirty="0">
                <a:solidFill>
                  <a:srgbClr val="FFFF00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급</a:t>
            </a:r>
            <a:r>
              <a:rPr lang="en-US" altLang="ko-KR" b="1" dirty="0">
                <a:solidFill>
                  <a:srgbClr val="FFFF00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) ** </a:t>
            </a:r>
            <a:r>
              <a:rPr lang="ko-KR" altLang="en-US" b="1" dirty="0">
                <a:solidFill>
                  <a:srgbClr val="FFFF00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인센티브현황 </a:t>
            </a:r>
            <a:r>
              <a:rPr lang="en-US" altLang="ko-KR" b="1" dirty="0">
                <a:solidFill>
                  <a:srgbClr val="FFFF00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**  </a:t>
            </a:r>
            <a:r>
              <a:rPr lang="en-US" altLang="ko-KR" b="1" dirty="0">
                <a:solidFill>
                  <a:srgbClr val="FFFF00"/>
                </a:solidFill>
                <a:sym typeface="Wingdings" panose="05000000000000000000" pitchFamily="2" charset="2"/>
                <a:hlinkClick r:id="rId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</a:t>
            </a:r>
            <a:r>
              <a:rPr lang="ko-KR" altLang="en-US" b="1" dirty="0">
                <a:solidFill>
                  <a:srgbClr val="FFFF00"/>
                </a:solidFill>
                <a:sym typeface="Wingdings" panose="05000000000000000000" pitchFamily="2" charset="2"/>
                <a:hlinkClick r:id="rId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검색 시 출력이  검색기준과 다르게 나옴</a:t>
            </a:r>
            <a:endParaRPr lang="en-US" altLang="ko-KR" b="1" dirty="0">
              <a:solidFill>
                <a:srgbClr val="FFFF00"/>
              </a:solidFill>
              <a:hlinkClick r:id="rId5">
                <a:extLst>
                  <a:ext uri="{A12FA001-AC4F-418D-AE19-62706E023703}">
                    <ahyp:hlinkClr xmlns:ahyp="http://schemas.microsoft.com/office/drawing/2018/hyperlinkcolor" xmlns="" val="tx"/>
                  </a:ext>
                </a:extLst>
              </a:hlinkClick>
            </a:endParaRPr>
          </a:p>
          <a:p>
            <a:pPr marL="342900" indent="-342900" algn="ctr">
              <a:lnSpc>
                <a:spcPct val="150000"/>
              </a:lnSpc>
              <a:buAutoNum type="arabicPeriod"/>
            </a:pPr>
            <a:r>
              <a:rPr lang="ko-KR" altLang="en-US" u="sng" dirty="0">
                <a:hlinkClick r:id="rId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기준 </a:t>
            </a:r>
            <a:r>
              <a:rPr lang="en-US" altLang="ko-KR" u="sng" dirty="0">
                <a:hlinkClick r:id="rId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: 1) </a:t>
            </a:r>
            <a:r>
              <a:rPr lang="ko-KR" altLang="en-US" u="sng" dirty="0">
                <a:hlinkClick r:id="rId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출발일자</a:t>
            </a:r>
            <a:r>
              <a:rPr lang="en-US" altLang="ko-KR" u="sng" dirty="0">
                <a:hlinkClick r:id="rId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,</a:t>
            </a:r>
            <a:r>
              <a:rPr lang="ko-KR" altLang="en-US" u="sng" dirty="0">
                <a:hlinkClick r:id="rId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  </a:t>
            </a:r>
            <a:r>
              <a:rPr lang="en-US" altLang="ko-KR" u="sng" dirty="0">
                <a:hlinkClick r:id="rId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2) </a:t>
            </a:r>
            <a:r>
              <a:rPr lang="ko-KR" altLang="en-US" u="sng" dirty="0">
                <a:hlinkClick r:id="rId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예약상태 </a:t>
            </a:r>
            <a:r>
              <a:rPr lang="en-US" altLang="ko-KR" u="sng" dirty="0">
                <a:hlinkClick r:id="rId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: </a:t>
            </a:r>
            <a:r>
              <a:rPr lang="ko-KR" altLang="en-US" u="sng" dirty="0">
                <a:hlinkClick r:id="rId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예약확정</a:t>
            </a:r>
            <a:r>
              <a:rPr lang="en-US" altLang="ko-KR" u="sng" dirty="0">
                <a:hlinkClick r:id="rId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 + </a:t>
            </a:r>
            <a:r>
              <a:rPr lang="ko-KR" altLang="en-US" u="sng" dirty="0">
                <a:hlinkClick r:id="rId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마감</a:t>
            </a:r>
            <a:r>
              <a:rPr lang="en-US" altLang="ko-KR" u="sng" dirty="0">
                <a:hlinkClick r:id="rId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 + </a:t>
            </a:r>
            <a:r>
              <a:rPr lang="ko-KR" altLang="en-US" u="sng" dirty="0">
                <a:hlinkClick r:id="rId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투어완료</a:t>
            </a:r>
            <a:r>
              <a:rPr lang="en-US" altLang="ko-KR" u="sng" dirty="0">
                <a:hlinkClick r:id="rId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 + </a:t>
            </a:r>
            <a:r>
              <a:rPr lang="ko-KR" altLang="en-US" u="sng" dirty="0">
                <a:hlinkClick r:id="rId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숨김</a:t>
            </a:r>
            <a:endParaRPr lang="en-US" altLang="ko-KR" u="sng" dirty="0">
              <a:hlinkClick r:id="rId5">
                <a:extLst>
                  <a:ext uri="{A12FA001-AC4F-418D-AE19-62706E023703}">
                    <ahyp:hlinkClr xmlns:ahyp="http://schemas.microsoft.com/office/drawing/2018/hyperlinkcolor" xmlns="" val="tx"/>
                  </a:ext>
                </a:extLst>
              </a:hlinkClick>
            </a:endParaRPr>
          </a:p>
          <a:p>
            <a:pPr algn="ctr">
              <a:lnSpc>
                <a:spcPct val="150000"/>
              </a:lnSpc>
            </a:pPr>
            <a:r>
              <a:rPr lang="en-US" altLang="ko-KR" u="sng" dirty="0">
                <a:hlinkClick r:id="rId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2. </a:t>
            </a:r>
            <a:r>
              <a:rPr lang="ko-KR" altLang="en-US" u="sng" dirty="0">
                <a:hlinkClick r:id="rId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상품별로 </a:t>
            </a:r>
            <a:r>
              <a:rPr lang="ko-KR" altLang="en-US" u="sng" dirty="0" err="1">
                <a:hlinkClick r:id="rId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호차별</a:t>
            </a:r>
            <a:r>
              <a:rPr lang="ko-KR" altLang="en-US" u="sng" dirty="0">
                <a:hlinkClick r:id="rId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 </a:t>
            </a:r>
            <a:r>
              <a:rPr lang="ko-KR" altLang="en-US" u="sng">
                <a:hlinkClick r:id="rId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탑승인원 합산</a:t>
            </a:r>
            <a:endParaRPr lang="en-US" altLang="ko-KR" u="sng" dirty="0">
              <a:hlinkClick r:id="rId5">
                <a:extLst>
                  <a:ext uri="{A12FA001-AC4F-418D-AE19-62706E023703}">
                    <ahyp:hlinkClr xmlns:ahyp="http://schemas.microsoft.com/office/drawing/2018/hyperlinkcolor" xmlns="" val="tx"/>
                  </a:ext>
                </a:extLst>
              </a:hlinkClick>
            </a:endParaRPr>
          </a:p>
          <a:p>
            <a:pPr algn="ctr">
              <a:lnSpc>
                <a:spcPct val="150000"/>
              </a:lnSpc>
            </a:pPr>
            <a:r>
              <a:rPr lang="en-US" altLang="ko-KR" u="sng" dirty="0">
                <a:hlinkClick r:id="rId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3. </a:t>
            </a:r>
            <a:r>
              <a:rPr lang="ko-KR" altLang="en-US" u="sng" dirty="0">
                <a:hlinkClick r:id="rId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탑승인원의 정의 </a:t>
            </a:r>
            <a:r>
              <a:rPr lang="en-US" altLang="ko-KR" u="sng" dirty="0">
                <a:hlinkClick r:id="rId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: </a:t>
            </a:r>
            <a:r>
              <a:rPr lang="ko-KR" altLang="en-US" u="sng" dirty="0">
                <a:hlinkClick r:id="rId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예약관리</a:t>
            </a:r>
            <a:r>
              <a:rPr lang="en-US" altLang="ko-KR" u="sng" dirty="0">
                <a:hlinkClick r:id="rId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&gt;</a:t>
            </a:r>
            <a:r>
              <a:rPr lang="ko-KR" altLang="en-US" u="sng" dirty="0" err="1">
                <a:hlinkClick r:id="rId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출발일자별예약현황의</a:t>
            </a:r>
            <a:r>
              <a:rPr lang="ko-KR" altLang="en-US" u="sng" dirty="0">
                <a:hlinkClick r:id="rId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 예약</a:t>
            </a:r>
            <a:r>
              <a:rPr lang="en-US" altLang="ko-KR" u="sng" dirty="0">
                <a:hlinkClick r:id="rId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(</a:t>
            </a:r>
            <a:r>
              <a:rPr lang="ko-KR" altLang="en-US" u="sng" dirty="0">
                <a:hlinkClick r:id="rId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인원</a:t>
            </a:r>
            <a:r>
              <a:rPr lang="en-US" altLang="ko-KR" u="sng" dirty="0">
                <a:hlinkClick r:id="rId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)</a:t>
            </a:r>
            <a:r>
              <a:rPr lang="ko-KR" altLang="en-US" u="sng" dirty="0">
                <a:hlinkClick r:id="rId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  </a:t>
            </a:r>
            <a:endParaRPr lang="ko-KR" altLang="en-US" u="sng" dirty="0"/>
          </a:p>
        </p:txBody>
      </p:sp>
      <p:pic>
        <p:nvPicPr>
          <p:cNvPr id="20" name="그림 19">
            <a:extLst>
              <a:ext uri="{FF2B5EF4-FFF2-40B4-BE49-F238E27FC236}">
                <a16:creationId xmlns:a16="http://schemas.microsoft.com/office/drawing/2014/main" id="{3574DB15-2A8A-0C68-9E49-E63417A03DC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95323" y="1782618"/>
            <a:ext cx="9401354" cy="4955309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" name="직사각형 1"/>
          <p:cNvSpPr/>
          <p:nvPr/>
        </p:nvSpPr>
        <p:spPr>
          <a:xfrm>
            <a:off x="9303798" y="2858610"/>
            <a:ext cx="2636668" cy="176665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200" dirty="0" err="1" smtClean="0">
                <a:solidFill>
                  <a:schemeClr val="tx1"/>
                </a:solidFill>
              </a:rPr>
              <a:t>해당건은</a:t>
            </a:r>
            <a:r>
              <a:rPr lang="ko-KR" altLang="en-US" sz="1200" dirty="0" smtClean="0">
                <a:solidFill>
                  <a:schemeClr val="tx1"/>
                </a:solidFill>
              </a:rPr>
              <a:t> 추가 </a:t>
            </a:r>
            <a:r>
              <a:rPr lang="ko-KR" altLang="en-US" sz="1200" dirty="0" err="1" smtClean="0">
                <a:solidFill>
                  <a:schemeClr val="tx1"/>
                </a:solidFill>
              </a:rPr>
              <a:t>개발건입니다</a:t>
            </a:r>
            <a:r>
              <a:rPr lang="en-US" altLang="ko-KR" sz="1200" dirty="0" smtClean="0">
                <a:solidFill>
                  <a:schemeClr val="tx1"/>
                </a:solidFill>
              </a:rPr>
              <a:t>.</a:t>
            </a:r>
            <a:br>
              <a:rPr lang="en-US" altLang="ko-KR" sz="1200" dirty="0" smtClean="0">
                <a:solidFill>
                  <a:schemeClr val="tx1"/>
                </a:solidFill>
              </a:rPr>
            </a:br>
            <a:endParaRPr lang="en-US" altLang="ko-KR" sz="1200" dirty="0" smtClean="0">
              <a:solidFill>
                <a:schemeClr val="tx1"/>
              </a:solidFill>
            </a:endParaRPr>
          </a:p>
          <a:p>
            <a:r>
              <a:rPr lang="en-US" altLang="ko-KR" sz="1200" dirty="0" smtClean="0">
                <a:solidFill>
                  <a:schemeClr val="tx1"/>
                </a:solidFill>
              </a:rPr>
              <a:t>2026.06.20</a:t>
            </a:r>
            <a:r>
              <a:rPr lang="ko-KR" altLang="en-US" sz="1200" dirty="0" smtClean="0">
                <a:solidFill>
                  <a:schemeClr val="tx1"/>
                </a:solidFill>
              </a:rPr>
              <a:t>에 제공해준 프로세스</a:t>
            </a:r>
            <a:r>
              <a:rPr lang="en-US" altLang="ko-KR" sz="1200" dirty="0" smtClean="0">
                <a:solidFill>
                  <a:schemeClr val="tx1"/>
                </a:solidFill>
              </a:rPr>
              <a:t>_</a:t>
            </a:r>
            <a:r>
              <a:rPr lang="ko-KR" altLang="en-US" sz="1200" dirty="0" err="1" smtClean="0">
                <a:solidFill>
                  <a:schemeClr val="tx1"/>
                </a:solidFill>
              </a:rPr>
              <a:t>장표정리</a:t>
            </a:r>
            <a:r>
              <a:rPr lang="ko-KR" altLang="en-US" sz="1200" dirty="0" smtClean="0">
                <a:solidFill>
                  <a:schemeClr val="tx1"/>
                </a:solidFill>
              </a:rPr>
              <a:t> </a:t>
            </a:r>
            <a:r>
              <a:rPr lang="ko-KR" altLang="en-US" sz="1200" dirty="0" err="1" smtClean="0">
                <a:solidFill>
                  <a:schemeClr val="tx1"/>
                </a:solidFill>
              </a:rPr>
              <a:t>엑셀파일의</a:t>
            </a:r>
            <a:r>
              <a:rPr lang="ko-KR" altLang="en-US" sz="1200" dirty="0" smtClean="0">
                <a:solidFill>
                  <a:schemeClr val="tx1"/>
                </a:solidFill>
              </a:rPr>
              <a:t> </a:t>
            </a:r>
            <a:r>
              <a:rPr lang="en-US" altLang="ko-KR" sz="1200" dirty="0" smtClean="0">
                <a:solidFill>
                  <a:schemeClr val="tx1"/>
                </a:solidFill>
              </a:rPr>
              <a:t>[</a:t>
            </a:r>
            <a:r>
              <a:rPr lang="ko-KR" altLang="en-US" sz="1200" dirty="0" smtClean="0">
                <a:solidFill>
                  <a:schemeClr val="tx1"/>
                </a:solidFill>
              </a:rPr>
              <a:t>인센티브현황</a:t>
            </a:r>
            <a:r>
              <a:rPr lang="en-US" altLang="ko-KR" sz="1200" dirty="0" smtClean="0">
                <a:solidFill>
                  <a:schemeClr val="tx1"/>
                </a:solidFill>
              </a:rPr>
              <a:t>_</a:t>
            </a:r>
            <a:r>
              <a:rPr lang="ko-KR" altLang="en-US" sz="1200" dirty="0" err="1" smtClean="0">
                <a:solidFill>
                  <a:schemeClr val="tx1"/>
                </a:solidFill>
              </a:rPr>
              <a:t>장표</a:t>
            </a:r>
            <a:r>
              <a:rPr lang="en-US" altLang="ko-KR" sz="1200" dirty="0" smtClean="0">
                <a:solidFill>
                  <a:schemeClr val="tx1"/>
                </a:solidFill>
              </a:rPr>
              <a:t>] sheet</a:t>
            </a:r>
            <a:r>
              <a:rPr lang="ko-KR" altLang="en-US" sz="1200" dirty="0" smtClean="0">
                <a:solidFill>
                  <a:schemeClr val="tx1"/>
                </a:solidFill>
              </a:rPr>
              <a:t>를 기준으로 </a:t>
            </a:r>
            <a:r>
              <a:rPr lang="ko-KR" altLang="en-US" sz="1200" dirty="0" err="1" smtClean="0">
                <a:solidFill>
                  <a:schemeClr val="tx1"/>
                </a:solidFill>
              </a:rPr>
              <a:t>작업진행하였습니다</a:t>
            </a:r>
            <a:r>
              <a:rPr lang="en-US" altLang="ko-KR" sz="1200" dirty="0" smtClean="0">
                <a:solidFill>
                  <a:schemeClr val="tx1"/>
                </a:solidFill>
              </a:rPr>
              <a:t>.</a:t>
            </a:r>
            <a:br>
              <a:rPr lang="en-US" altLang="ko-KR" sz="1200" dirty="0" smtClean="0">
                <a:solidFill>
                  <a:schemeClr val="tx1"/>
                </a:solidFill>
              </a:rPr>
            </a:br>
            <a:r>
              <a:rPr lang="en-US" altLang="ko-KR" sz="1200" dirty="0" smtClean="0">
                <a:solidFill>
                  <a:schemeClr val="tx1"/>
                </a:solidFill>
              </a:rPr>
              <a:t/>
            </a:r>
            <a:br>
              <a:rPr lang="en-US" altLang="ko-KR" sz="1200" dirty="0" smtClean="0">
                <a:solidFill>
                  <a:schemeClr val="tx1"/>
                </a:solidFill>
              </a:rPr>
            </a:br>
            <a:r>
              <a:rPr lang="ko-KR" altLang="en-US" sz="1200" dirty="0" smtClean="0">
                <a:solidFill>
                  <a:schemeClr val="tx1"/>
                </a:solidFill>
              </a:rPr>
              <a:t>해당 파일 확인하시기 바랍니다</a:t>
            </a:r>
            <a:r>
              <a:rPr lang="en-US" altLang="ko-KR" sz="1200" dirty="0" smtClean="0">
                <a:solidFill>
                  <a:schemeClr val="tx1"/>
                </a:solidFill>
              </a:rPr>
              <a:t>.</a:t>
            </a:r>
            <a:endParaRPr lang="ko-KR" altLang="en-US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3646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9F5E6B-D1C5-748C-A1F2-56E1E9521E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4" name="잉크 13">
                <a:extLst>
                  <a:ext uri="{FF2B5EF4-FFF2-40B4-BE49-F238E27FC236}">
                    <a16:creationId xmlns:a16="http://schemas.microsoft.com/office/drawing/2014/main" id="{F4F47C83-14CC-4865-FCAC-F75C43066462}"/>
                  </a:ext>
                </a:extLst>
              </p14:cNvPr>
              <p14:cNvContentPartPr/>
              <p14:nvPr/>
            </p14:nvContentPartPr>
            <p14:xfrm>
              <a:off x="1421927" y="1366749"/>
              <a:ext cx="360" cy="360"/>
            </p14:xfrm>
          </p:contentPart>
        </mc:Choice>
        <mc:Fallback xmlns="">
          <p:pic>
            <p:nvPicPr>
              <p:cNvPr id="14" name="잉크 13">
                <a:extLst>
                  <a:ext uri="{FF2B5EF4-FFF2-40B4-BE49-F238E27FC236}">
                    <a16:creationId xmlns:a16="http://schemas.microsoft.com/office/drawing/2014/main" id="{2FA3A2B8-4AD1-DAEF-89C2-90B93153210A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413287" y="1358109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5" name="잉크 14">
                <a:extLst>
                  <a:ext uri="{FF2B5EF4-FFF2-40B4-BE49-F238E27FC236}">
                    <a16:creationId xmlns:a16="http://schemas.microsoft.com/office/drawing/2014/main" id="{634E858D-FDE1-E592-5A04-D67F2C9D7FAB}"/>
                  </a:ext>
                </a:extLst>
              </p14:cNvPr>
              <p14:cNvContentPartPr/>
              <p14:nvPr/>
            </p14:nvContentPartPr>
            <p14:xfrm>
              <a:off x="1505087" y="1255869"/>
              <a:ext cx="1800" cy="360"/>
            </p14:xfrm>
          </p:contentPart>
        </mc:Choice>
        <mc:Fallback xmlns="">
          <p:pic>
            <p:nvPicPr>
              <p:cNvPr id="15" name="잉크 14">
                <a:extLst>
                  <a:ext uri="{FF2B5EF4-FFF2-40B4-BE49-F238E27FC236}">
                    <a16:creationId xmlns:a16="http://schemas.microsoft.com/office/drawing/2014/main" id="{032A0CE4-4201-8508-7EF8-A64CB6790D51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496447" y="1246869"/>
                <a:ext cx="19440" cy="18000"/>
              </a:xfrm>
              <a:prstGeom prst="rect">
                <a:avLst/>
              </a:prstGeom>
            </p:spPr>
          </p:pic>
        </mc:Fallback>
      </mc:AlternateContent>
      <p:sp>
        <p:nvSpPr>
          <p:cNvPr id="18" name="TextBox 17">
            <a:extLst>
              <a:ext uri="{FF2B5EF4-FFF2-40B4-BE49-F238E27FC236}">
                <a16:creationId xmlns:a16="http://schemas.microsoft.com/office/drawing/2014/main" id="{7AAAA760-3CDD-1BD3-2C4A-3B85A3BDD295}"/>
              </a:ext>
            </a:extLst>
          </p:cNvPr>
          <p:cNvSpPr txBox="1"/>
          <p:nvPr/>
        </p:nvSpPr>
        <p:spPr>
          <a:xfrm>
            <a:off x="1" y="0"/>
            <a:ext cx="12163064" cy="2531783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 w="190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dirty="0"/>
              <a:t>** </a:t>
            </a:r>
            <a:r>
              <a:rPr lang="ko-KR" altLang="en-US" dirty="0" err="1"/>
              <a:t>차량비정산현황</a:t>
            </a:r>
            <a:r>
              <a:rPr lang="ko-KR" altLang="en-US" dirty="0"/>
              <a:t> 수정사항</a:t>
            </a:r>
            <a:r>
              <a:rPr lang="en-US" altLang="ko-KR" dirty="0"/>
              <a:t>**</a:t>
            </a:r>
          </a:p>
          <a:p>
            <a:pPr marL="342900" indent="-342900" algn="ctr">
              <a:lnSpc>
                <a:spcPct val="150000"/>
              </a:lnSpc>
              <a:buAutoNum type="arabicPeriod"/>
            </a:pPr>
            <a:r>
              <a:rPr lang="ko-KR" altLang="en-US" dirty="0"/>
              <a:t>조회기간을 입력하고 조회하면 검색결과가 제대로  </a:t>
            </a:r>
            <a:r>
              <a:rPr lang="ko-KR" altLang="en-US" dirty="0" err="1"/>
              <a:t>출력안됨</a:t>
            </a:r>
            <a:endParaRPr lang="en-US" altLang="ko-KR" dirty="0"/>
          </a:p>
          <a:p>
            <a:pPr marL="342900" indent="-342900" algn="ctr">
              <a:lnSpc>
                <a:spcPct val="150000"/>
              </a:lnSpc>
              <a:buAutoNum type="arabicPeriod"/>
            </a:pPr>
            <a:r>
              <a:rPr lang="ko-KR" altLang="en-US" dirty="0"/>
              <a:t>출력순위는 오름차순으로</a:t>
            </a:r>
            <a:endParaRPr lang="en-US" altLang="ko-KR" dirty="0"/>
          </a:p>
          <a:p>
            <a:pPr marL="342900" indent="-342900" algn="ctr">
              <a:lnSpc>
                <a:spcPct val="150000"/>
              </a:lnSpc>
              <a:buAutoNum type="arabicPeriod"/>
            </a:pPr>
            <a:r>
              <a:rPr lang="ko-KR" altLang="en-US" dirty="0" err="1"/>
              <a:t>출력갯수</a:t>
            </a:r>
            <a:r>
              <a:rPr lang="ko-KR" altLang="en-US" dirty="0"/>
              <a:t> 선택버튼 추가 </a:t>
            </a:r>
            <a:r>
              <a:rPr lang="en-US" altLang="ko-KR" dirty="0">
                <a:sym typeface="Wingdings" panose="05000000000000000000" pitchFamily="2" charset="2"/>
              </a:rPr>
              <a:t></a:t>
            </a:r>
            <a:endParaRPr lang="en-US" altLang="ko-KR" dirty="0"/>
          </a:p>
          <a:p>
            <a:pPr marL="342900" indent="-342900" algn="ctr">
              <a:lnSpc>
                <a:spcPct val="150000"/>
              </a:lnSpc>
              <a:buAutoNum type="arabicPeriod"/>
            </a:pPr>
            <a:r>
              <a:rPr lang="ko-KR" altLang="en-US" u="sng" dirty="0"/>
              <a:t>이 화면과 </a:t>
            </a:r>
            <a:r>
              <a:rPr lang="en-US" altLang="ko-KR" u="sng" dirty="0"/>
              <a:t>“</a:t>
            </a:r>
            <a:r>
              <a:rPr lang="ko-KR" altLang="en-US" u="sng" dirty="0"/>
              <a:t>버스좌석버스</a:t>
            </a:r>
            <a:r>
              <a:rPr lang="en-US" altLang="ko-KR" u="sng" dirty="0"/>
              <a:t>/</a:t>
            </a:r>
            <a:r>
              <a:rPr lang="ko-KR" altLang="en-US" u="sng" dirty="0" err="1"/>
              <a:t>버스별예약현황</a:t>
            </a:r>
            <a:r>
              <a:rPr lang="en-US" altLang="ko-KR" u="sng" dirty="0"/>
              <a:t>“ </a:t>
            </a:r>
            <a:r>
              <a:rPr lang="ko-KR" altLang="en-US" u="sng" dirty="0"/>
              <a:t> 출력방법이 동일해야 합니다</a:t>
            </a:r>
            <a:r>
              <a:rPr lang="en-US" altLang="ko-KR" dirty="0"/>
              <a:t>.</a:t>
            </a:r>
          </a:p>
          <a:p>
            <a:pPr marL="342900" indent="-342900" algn="ctr">
              <a:lnSpc>
                <a:spcPct val="150000"/>
              </a:lnSpc>
              <a:buAutoNum type="arabicPeriod"/>
            </a:pPr>
            <a:endParaRPr lang="ko-KR" altLang="en-US" dirty="0"/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5A4EDE42-DBEF-A025-5B7F-32A81DF75C02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b="26504"/>
          <a:stretch>
            <a:fillRect/>
          </a:stretch>
        </p:blipFill>
        <p:spPr>
          <a:xfrm>
            <a:off x="1505087" y="2592464"/>
            <a:ext cx="9326754" cy="4223779"/>
          </a:xfrm>
          <a:prstGeom prst="rect">
            <a:avLst/>
          </a:prstGeom>
        </p:spPr>
      </p:pic>
      <p:pic>
        <p:nvPicPr>
          <p:cNvPr id="8" name="그림 7">
            <a:extLst>
              <a:ext uri="{FF2B5EF4-FFF2-40B4-BE49-F238E27FC236}">
                <a16:creationId xmlns:a16="http://schemas.microsoft.com/office/drawing/2014/main" id="{B63D62D9-77AC-8051-B332-13B8BB1B2DC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763138" y="1229915"/>
            <a:ext cx="792475" cy="497601"/>
          </a:xfrm>
          <a:prstGeom prst="rect">
            <a:avLst/>
          </a:prstGeom>
        </p:spPr>
      </p:pic>
      <p:sp>
        <p:nvSpPr>
          <p:cNvPr id="7" name="직사각형 6"/>
          <p:cNvSpPr/>
          <p:nvPr/>
        </p:nvSpPr>
        <p:spPr>
          <a:xfrm>
            <a:off x="9720388" y="3355760"/>
            <a:ext cx="1899822" cy="9587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indent="-228600">
              <a:buAutoNum type="arabicPeriod"/>
            </a:pPr>
            <a:r>
              <a:rPr lang="ko-KR" altLang="en-US" sz="1200" dirty="0" smtClean="0"/>
              <a:t>정확한 검색결과 예시를 알려주세요</a:t>
            </a:r>
            <a:endParaRPr lang="en-US" altLang="ko-KR" sz="1200" dirty="0" smtClean="0"/>
          </a:p>
          <a:p>
            <a:pPr marL="228600" indent="-228600">
              <a:buAutoNum type="arabicPeriod"/>
            </a:pPr>
            <a:r>
              <a:rPr lang="ko-KR" altLang="en-US" sz="1200" dirty="0" smtClean="0"/>
              <a:t>처리완료</a:t>
            </a:r>
            <a:endParaRPr lang="en-US" altLang="ko-KR" sz="1200" dirty="0" smtClean="0"/>
          </a:p>
          <a:p>
            <a:pPr marL="228600" indent="-228600">
              <a:buAutoNum type="arabicPeriod"/>
            </a:pPr>
            <a:r>
              <a:rPr lang="ko-KR" altLang="en-US" sz="1200" dirty="0" smtClean="0"/>
              <a:t>처리완료</a:t>
            </a:r>
            <a:endParaRPr lang="ko-KR" altLang="en-US" sz="1200" dirty="0"/>
          </a:p>
        </p:txBody>
      </p:sp>
      <p:sp>
        <p:nvSpPr>
          <p:cNvPr id="9" name="직사각형 8"/>
          <p:cNvSpPr/>
          <p:nvPr/>
        </p:nvSpPr>
        <p:spPr>
          <a:xfrm>
            <a:off x="8336132" y="4475825"/>
            <a:ext cx="3303311" cy="189834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100" dirty="0" smtClean="0">
                <a:solidFill>
                  <a:schemeClr val="tx1"/>
                </a:solidFill>
              </a:rPr>
              <a:t>초기 제작 </a:t>
            </a:r>
            <a:r>
              <a:rPr lang="ko-KR" altLang="en-US" sz="1100" dirty="0" err="1" smtClean="0">
                <a:solidFill>
                  <a:schemeClr val="tx1"/>
                </a:solidFill>
              </a:rPr>
              <a:t>기획시</a:t>
            </a:r>
            <a:r>
              <a:rPr lang="ko-KR" altLang="en-US" sz="1100" dirty="0" smtClean="0">
                <a:solidFill>
                  <a:schemeClr val="tx1"/>
                </a:solidFill>
              </a:rPr>
              <a:t> </a:t>
            </a:r>
            <a:r>
              <a:rPr lang="en-US" altLang="ko-KR" sz="1100" dirty="0" smtClean="0">
                <a:solidFill>
                  <a:schemeClr val="tx1"/>
                </a:solidFill>
              </a:rPr>
              <a:t/>
            </a:r>
            <a:br>
              <a:rPr lang="en-US" altLang="ko-KR" sz="1100" dirty="0" smtClean="0">
                <a:solidFill>
                  <a:schemeClr val="tx1"/>
                </a:solidFill>
              </a:rPr>
            </a:br>
            <a:r>
              <a:rPr lang="ko-KR" altLang="en-US" sz="1100" dirty="0" smtClean="0">
                <a:solidFill>
                  <a:schemeClr val="tx1"/>
                </a:solidFill>
              </a:rPr>
              <a:t>별도의 차량비정산현황</a:t>
            </a:r>
            <a:r>
              <a:rPr lang="en-US" altLang="ko-KR" sz="1100" dirty="0" smtClean="0">
                <a:solidFill>
                  <a:schemeClr val="tx1"/>
                </a:solidFill>
              </a:rPr>
              <a:t/>
            </a:r>
            <a:br>
              <a:rPr lang="en-US" altLang="ko-KR" sz="1100" dirty="0" smtClean="0">
                <a:solidFill>
                  <a:schemeClr val="tx1"/>
                </a:solidFill>
              </a:rPr>
            </a:br>
            <a:r>
              <a:rPr lang="ko-KR" altLang="en-US" sz="1100" dirty="0" smtClean="0">
                <a:solidFill>
                  <a:schemeClr val="tx1"/>
                </a:solidFill>
              </a:rPr>
              <a:t>화면에 대한 얘기가 없었습니다</a:t>
            </a:r>
            <a:r>
              <a:rPr lang="en-US" altLang="ko-KR" sz="1100" dirty="0" smtClean="0">
                <a:solidFill>
                  <a:schemeClr val="tx1"/>
                </a:solidFill>
              </a:rPr>
              <a:t>.</a:t>
            </a:r>
          </a:p>
          <a:p>
            <a:endParaRPr lang="en-US" altLang="ko-KR" sz="1100" dirty="0">
              <a:solidFill>
                <a:schemeClr val="tx1"/>
              </a:solidFill>
            </a:endParaRPr>
          </a:p>
          <a:p>
            <a:r>
              <a:rPr lang="en-US" altLang="ko-KR" sz="1100" dirty="0" smtClean="0">
                <a:solidFill>
                  <a:schemeClr val="tx1"/>
                </a:solidFill>
              </a:rPr>
              <a:t>25</a:t>
            </a:r>
            <a:r>
              <a:rPr lang="ko-KR" altLang="en-US" sz="1100" dirty="0" smtClean="0">
                <a:solidFill>
                  <a:schemeClr val="tx1"/>
                </a:solidFill>
              </a:rPr>
              <a:t>년 </a:t>
            </a:r>
            <a:r>
              <a:rPr lang="en-US" altLang="ko-KR" sz="1100" dirty="0" smtClean="0">
                <a:solidFill>
                  <a:schemeClr val="tx1"/>
                </a:solidFill>
              </a:rPr>
              <a:t>6</a:t>
            </a:r>
            <a:r>
              <a:rPr lang="ko-KR" altLang="en-US" sz="1100" dirty="0" smtClean="0">
                <a:solidFill>
                  <a:schemeClr val="tx1"/>
                </a:solidFill>
              </a:rPr>
              <a:t>월</a:t>
            </a:r>
            <a:r>
              <a:rPr lang="en-US" altLang="ko-KR" sz="1100" dirty="0" smtClean="0">
                <a:solidFill>
                  <a:schemeClr val="tx1"/>
                </a:solidFill>
              </a:rPr>
              <a:t>20</a:t>
            </a:r>
            <a:r>
              <a:rPr lang="ko-KR" altLang="en-US" sz="1100" dirty="0" smtClean="0">
                <a:solidFill>
                  <a:schemeClr val="tx1"/>
                </a:solidFill>
              </a:rPr>
              <a:t>일에 보내주신 프로세스 </a:t>
            </a:r>
            <a:r>
              <a:rPr lang="ko-KR" altLang="en-US" sz="1100" dirty="0" err="1" smtClean="0">
                <a:solidFill>
                  <a:schemeClr val="tx1"/>
                </a:solidFill>
              </a:rPr>
              <a:t>장표정리</a:t>
            </a:r>
            <a:r>
              <a:rPr lang="en-US" altLang="ko-KR" sz="1100" dirty="0" smtClean="0">
                <a:solidFill>
                  <a:schemeClr val="tx1"/>
                </a:solidFill>
              </a:rPr>
              <a:t/>
            </a:r>
            <a:br>
              <a:rPr lang="en-US" altLang="ko-KR" sz="1100" dirty="0" smtClean="0">
                <a:solidFill>
                  <a:schemeClr val="tx1"/>
                </a:solidFill>
              </a:rPr>
            </a:br>
            <a:r>
              <a:rPr lang="ko-KR" altLang="en-US" sz="1100" dirty="0" smtClean="0">
                <a:solidFill>
                  <a:schemeClr val="tx1"/>
                </a:solidFill>
              </a:rPr>
              <a:t>엑셀파일</a:t>
            </a:r>
            <a:r>
              <a:rPr lang="en-US" altLang="ko-KR" sz="1100" dirty="0" smtClean="0">
                <a:solidFill>
                  <a:schemeClr val="tx1"/>
                </a:solidFill>
              </a:rPr>
              <a:t>(</a:t>
            </a:r>
            <a:r>
              <a:rPr lang="ko-KR" altLang="en-US" sz="1100" dirty="0" smtClean="0">
                <a:solidFill>
                  <a:schemeClr val="tx1"/>
                </a:solidFill>
              </a:rPr>
              <a:t>파일명 </a:t>
            </a:r>
            <a:r>
              <a:rPr lang="en-US" altLang="ko-KR" sz="1100" dirty="0" smtClean="0">
                <a:solidFill>
                  <a:schemeClr val="tx1"/>
                </a:solidFill>
              </a:rPr>
              <a:t>: </a:t>
            </a:r>
            <a:r>
              <a:rPr lang="ko-KR" altLang="en-US" sz="1100" dirty="0" smtClean="0">
                <a:solidFill>
                  <a:schemeClr val="tx1"/>
                </a:solidFill>
              </a:rPr>
              <a:t>프로세스</a:t>
            </a:r>
            <a:r>
              <a:rPr lang="en-US" altLang="ko-KR" sz="1100" dirty="0" smtClean="0">
                <a:solidFill>
                  <a:schemeClr val="tx1"/>
                </a:solidFill>
              </a:rPr>
              <a:t>_</a:t>
            </a:r>
            <a:r>
              <a:rPr lang="ko-KR" altLang="en-US" sz="1100" dirty="0" err="1" smtClean="0">
                <a:solidFill>
                  <a:schemeClr val="tx1"/>
                </a:solidFill>
              </a:rPr>
              <a:t>장표정리</a:t>
            </a:r>
            <a:r>
              <a:rPr lang="en-US" altLang="ko-KR" sz="1100" dirty="0" smtClean="0">
                <a:solidFill>
                  <a:schemeClr val="tx1"/>
                </a:solidFill>
              </a:rPr>
              <a:t>_202406.20.xlsx)</a:t>
            </a:r>
            <a:r>
              <a:rPr lang="ko-KR" altLang="en-US" sz="1100" dirty="0" smtClean="0">
                <a:solidFill>
                  <a:schemeClr val="tx1"/>
                </a:solidFill>
              </a:rPr>
              <a:t> 안에 </a:t>
            </a:r>
            <a:r>
              <a:rPr lang="ko-KR" altLang="en-US" sz="1100" dirty="0" err="1" smtClean="0">
                <a:solidFill>
                  <a:schemeClr val="tx1"/>
                </a:solidFill>
              </a:rPr>
              <a:t>차량비정산</a:t>
            </a:r>
            <a:r>
              <a:rPr lang="en-US" altLang="ko-KR" sz="1100" dirty="0" smtClean="0">
                <a:solidFill>
                  <a:schemeClr val="tx1"/>
                </a:solidFill>
              </a:rPr>
              <a:t>_</a:t>
            </a:r>
            <a:r>
              <a:rPr lang="ko-KR" altLang="en-US" sz="1100" dirty="0" err="1" smtClean="0">
                <a:solidFill>
                  <a:schemeClr val="tx1"/>
                </a:solidFill>
              </a:rPr>
              <a:t>장표</a:t>
            </a:r>
            <a:r>
              <a:rPr lang="ko-KR" altLang="en-US" sz="1100" dirty="0" smtClean="0">
                <a:solidFill>
                  <a:schemeClr val="tx1"/>
                </a:solidFill>
              </a:rPr>
              <a:t> </a:t>
            </a:r>
            <a:r>
              <a:rPr lang="en-US" altLang="ko-KR" sz="1100" dirty="0" smtClean="0">
                <a:solidFill>
                  <a:schemeClr val="tx1"/>
                </a:solidFill>
              </a:rPr>
              <a:t>sheet</a:t>
            </a:r>
            <a:r>
              <a:rPr lang="ko-KR" altLang="en-US" sz="1100" dirty="0" smtClean="0">
                <a:solidFill>
                  <a:schemeClr val="tx1"/>
                </a:solidFill>
              </a:rPr>
              <a:t>를 기준으로 화면 구성하였습니다</a:t>
            </a:r>
            <a:r>
              <a:rPr lang="en-US" altLang="ko-KR" sz="1100" dirty="0" smtClean="0">
                <a:solidFill>
                  <a:schemeClr val="tx1"/>
                </a:solidFill>
              </a:rPr>
              <a:t>.</a:t>
            </a:r>
            <a:br>
              <a:rPr lang="en-US" altLang="ko-KR" sz="1100" dirty="0" smtClean="0">
                <a:solidFill>
                  <a:schemeClr val="tx1"/>
                </a:solidFill>
              </a:rPr>
            </a:br>
            <a:r>
              <a:rPr lang="en-US" altLang="ko-KR" sz="1100" dirty="0" smtClean="0">
                <a:solidFill>
                  <a:schemeClr val="tx1"/>
                </a:solidFill>
              </a:rPr>
              <a:t/>
            </a:r>
            <a:br>
              <a:rPr lang="en-US" altLang="ko-KR" sz="1100" dirty="0" smtClean="0">
                <a:solidFill>
                  <a:schemeClr val="tx1"/>
                </a:solidFill>
              </a:rPr>
            </a:br>
            <a:r>
              <a:rPr lang="ko-KR" altLang="en-US" sz="1100" dirty="0" smtClean="0">
                <a:solidFill>
                  <a:schemeClr val="tx1"/>
                </a:solidFill>
              </a:rPr>
              <a:t>따라서 </a:t>
            </a:r>
            <a:r>
              <a:rPr lang="en-US" altLang="ko-KR" sz="1100" dirty="0" smtClean="0">
                <a:solidFill>
                  <a:schemeClr val="tx1"/>
                </a:solidFill>
              </a:rPr>
              <a:t>4</a:t>
            </a:r>
            <a:r>
              <a:rPr lang="ko-KR" altLang="en-US" sz="1100" dirty="0" smtClean="0">
                <a:solidFill>
                  <a:schemeClr val="tx1"/>
                </a:solidFill>
              </a:rPr>
              <a:t>번은 </a:t>
            </a:r>
            <a:r>
              <a:rPr lang="ko-KR" altLang="en-US" sz="1100" dirty="0" err="1" smtClean="0">
                <a:solidFill>
                  <a:schemeClr val="tx1"/>
                </a:solidFill>
              </a:rPr>
              <a:t>추가개발건입니다</a:t>
            </a:r>
            <a:r>
              <a:rPr lang="en-US" altLang="ko-KR" sz="1100" dirty="0" smtClean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892502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9F5E6B-D1C5-748C-A1F2-56E1E9521E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4" name="잉크 13">
                <a:extLst>
                  <a:ext uri="{FF2B5EF4-FFF2-40B4-BE49-F238E27FC236}">
                    <a16:creationId xmlns:a16="http://schemas.microsoft.com/office/drawing/2014/main" id="{F4F47C83-14CC-4865-FCAC-F75C43066462}"/>
                  </a:ext>
                </a:extLst>
              </p14:cNvPr>
              <p14:cNvContentPartPr/>
              <p14:nvPr/>
            </p14:nvContentPartPr>
            <p14:xfrm>
              <a:off x="1421927" y="1366749"/>
              <a:ext cx="360" cy="360"/>
            </p14:xfrm>
          </p:contentPart>
        </mc:Choice>
        <mc:Fallback xmlns="">
          <p:pic>
            <p:nvPicPr>
              <p:cNvPr id="14" name="잉크 13">
                <a:extLst>
                  <a:ext uri="{FF2B5EF4-FFF2-40B4-BE49-F238E27FC236}">
                    <a16:creationId xmlns:a16="http://schemas.microsoft.com/office/drawing/2014/main" id="{2FA3A2B8-4AD1-DAEF-89C2-90B93153210A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413287" y="1358109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5" name="잉크 14">
                <a:extLst>
                  <a:ext uri="{FF2B5EF4-FFF2-40B4-BE49-F238E27FC236}">
                    <a16:creationId xmlns:a16="http://schemas.microsoft.com/office/drawing/2014/main" id="{634E858D-FDE1-E592-5A04-D67F2C9D7FAB}"/>
                  </a:ext>
                </a:extLst>
              </p14:cNvPr>
              <p14:cNvContentPartPr/>
              <p14:nvPr/>
            </p14:nvContentPartPr>
            <p14:xfrm>
              <a:off x="1505087" y="1255869"/>
              <a:ext cx="1800" cy="360"/>
            </p14:xfrm>
          </p:contentPart>
        </mc:Choice>
        <mc:Fallback xmlns="">
          <p:pic>
            <p:nvPicPr>
              <p:cNvPr id="15" name="잉크 14">
                <a:extLst>
                  <a:ext uri="{FF2B5EF4-FFF2-40B4-BE49-F238E27FC236}">
                    <a16:creationId xmlns:a16="http://schemas.microsoft.com/office/drawing/2014/main" id="{032A0CE4-4201-8508-7EF8-A64CB6790D51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496447" y="1246869"/>
                <a:ext cx="1944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2" name="잉크 11">
                <a:extLst>
                  <a:ext uri="{FF2B5EF4-FFF2-40B4-BE49-F238E27FC236}">
                    <a16:creationId xmlns:a16="http://schemas.microsoft.com/office/drawing/2014/main" id="{EDCFBF97-2B44-D65F-3AFE-DDDA547DC1B2}"/>
                  </a:ext>
                </a:extLst>
              </p14:cNvPr>
              <p14:cNvContentPartPr/>
              <p14:nvPr/>
            </p14:nvContentPartPr>
            <p14:xfrm>
              <a:off x="840167" y="4313349"/>
              <a:ext cx="360" cy="360"/>
            </p14:xfrm>
          </p:contentPart>
        </mc:Choice>
        <mc:Fallback xmlns="">
          <p:pic>
            <p:nvPicPr>
              <p:cNvPr id="12" name="잉크 11">
                <a:extLst>
                  <a:ext uri="{FF2B5EF4-FFF2-40B4-BE49-F238E27FC236}">
                    <a16:creationId xmlns:a16="http://schemas.microsoft.com/office/drawing/2014/main" id="{EDCFBF97-2B44-D65F-3AFE-DDDA547DC1B2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786527" y="4205349"/>
                <a:ext cx="108000" cy="216000"/>
              </a:xfrm>
              <a:prstGeom prst="rect">
                <a:avLst/>
              </a:prstGeom>
            </p:spPr>
          </p:pic>
        </mc:Fallback>
      </mc:AlternateContent>
      <p:sp>
        <p:nvSpPr>
          <p:cNvPr id="18" name="TextBox 17">
            <a:extLst>
              <a:ext uri="{FF2B5EF4-FFF2-40B4-BE49-F238E27FC236}">
                <a16:creationId xmlns:a16="http://schemas.microsoft.com/office/drawing/2014/main" id="{7AAAA760-3CDD-1BD3-2C4A-3B85A3BDD295}"/>
              </a:ext>
            </a:extLst>
          </p:cNvPr>
          <p:cNvSpPr txBox="1"/>
          <p:nvPr/>
        </p:nvSpPr>
        <p:spPr>
          <a:xfrm>
            <a:off x="193396" y="0"/>
            <a:ext cx="11462324" cy="2531783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 w="190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dirty="0"/>
              <a:t>** </a:t>
            </a:r>
            <a:r>
              <a:rPr lang="ko-KR" altLang="en-US" dirty="0"/>
              <a:t>예약관리</a:t>
            </a:r>
            <a:r>
              <a:rPr lang="en-US" altLang="ko-KR" dirty="0"/>
              <a:t>&gt;</a:t>
            </a:r>
            <a:r>
              <a:rPr lang="ko-KR" altLang="en-US" dirty="0"/>
              <a:t>개인별예약현황에서 </a:t>
            </a:r>
            <a:r>
              <a:rPr lang="en-US" altLang="ko-KR" dirty="0"/>
              <a:t>**</a:t>
            </a:r>
          </a:p>
          <a:p>
            <a:pPr marL="342900" indent="-342900" algn="ctr">
              <a:lnSpc>
                <a:spcPct val="150000"/>
              </a:lnSpc>
              <a:buAutoNum type="arabicPeriod"/>
            </a:pPr>
            <a:r>
              <a:rPr lang="ko-KR" altLang="en-US" dirty="0"/>
              <a:t>회원구분란  정보가 없음 </a:t>
            </a:r>
            <a:r>
              <a:rPr lang="en-US" altLang="ko-KR" dirty="0">
                <a:sym typeface="Wingdings" panose="05000000000000000000" pitchFamily="2" charset="2"/>
              </a:rPr>
              <a:t> </a:t>
            </a:r>
            <a:r>
              <a:rPr lang="ko-KR" altLang="en-US" dirty="0">
                <a:sym typeface="Wingdings" panose="05000000000000000000" pitchFamily="2" charset="2"/>
              </a:rPr>
              <a:t>고객현황의 회원구분 정보가 들어가야 함</a:t>
            </a:r>
            <a:r>
              <a:rPr lang="en-US" altLang="ko-KR" dirty="0">
                <a:sym typeface="Wingdings" panose="05000000000000000000" pitchFamily="2" charset="2"/>
              </a:rPr>
              <a:t>(</a:t>
            </a:r>
            <a:r>
              <a:rPr lang="ko-KR" altLang="en-US" dirty="0">
                <a:sym typeface="Wingdings" panose="05000000000000000000" pitchFamily="2" charset="2"/>
              </a:rPr>
              <a:t>개발범위</a:t>
            </a:r>
            <a:r>
              <a:rPr lang="en-US" altLang="ko-KR" dirty="0">
                <a:sym typeface="Wingdings" panose="05000000000000000000" pitchFamily="2" charset="2"/>
              </a:rPr>
              <a:t>)</a:t>
            </a:r>
          </a:p>
          <a:p>
            <a:pPr marL="342900" indent="-342900" algn="ctr">
              <a:lnSpc>
                <a:spcPct val="150000"/>
              </a:lnSpc>
              <a:buAutoNum type="arabicPeriod"/>
            </a:pPr>
            <a:r>
              <a:rPr lang="ko-KR" altLang="en-US" dirty="0">
                <a:sym typeface="Wingdings" panose="05000000000000000000" pitchFamily="2" charset="2"/>
              </a:rPr>
              <a:t>검색하고 번호가 검색의 번호를 넣어주세요 </a:t>
            </a:r>
            <a:r>
              <a:rPr lang="en-US" altLang="ko-KR" dirty="0">
                <a:sym typeface="Wingdings" panose="05000000000000000000" pitchFamily="2" charset="2"/>
              </a:rPr>
              <a:t>(</a:t>
            </a:r>
            <a:r>
              <a:rPr lang="ko-KR" altLang="en-US" dirty="0">
                <a:sym typeface="Wingdings" panose="05000000000000000000" pitchFamily="2" charset="2"/>
              </a:rPr>
              <a:t>전 </a:t>
            </a:r>
            <a:r>
              <a:rPr lang="en-US" altLang="ko-KR" dirty="0" err="1">
                <a:sym typeface="Wingdings" panose="05000000000000000000" pitchFamily="2" charset="2"/>
              </a:rPr>
              <a:t>erp</a:t>
            </a:r>
            <a:r>
              <a:rPr lang="en-US" altLang="ko-KR" dirty="0">
                <a:sym typeface="Wingdings" panose="05000000000000000000" pitchFamily="2" charset="2"/>
              </a:rPr>
              <a:t>)</a:t>
            </a:r>
          </a:p>
          <a:p>
            <a:pPr marL="342900" indent="-342900" algn="ctr">
              <a:lnSpc>
                <a:spcPct val="150000"/>
              </a:lnSpc>
              <a:buAutoNum type="arabicPeriod"/>
            </a:pPr>
            <a:r>
              <a:rPr lang="ko-KR" altLang="en-US" dirty="0">
                <a:sym typeface="Wingdings" panose="05000000000000000000" pitchFamily="2" charset="2"/>
              </a:rPr>
              <a:t>이 화면에서 이동하여 전체가 </a:t>
            </a:r>
            <a:r>
              <a:rPr lang="ko-KR" altLang="en-US" dirty="0" err="1">
                <a:sym typeface="Wingdings" panose="05000000000000000000" pitchFamily="2" charset="2"/>
              </a:rPr>
              <a:t>조회시</a:t>
            </a:r>
            <a:r>
              <a:rPr lang="ko-KR" altLang="en-US" dirty="0">
                <a:sym typeface="Wingdings" panose="05000000000000000000" pitchFamily="2" charset="2"/>
              </a:rPr>
              <a:t> 총예약금액은 </a:t>
            </a:r>
            <a:r>
              <a:rPr lang="en-US" altLang="ko-KR" dirty="0">
                <a:sym typeface="Wingdings" panose="05000000000000000000" pitchFamily="2" charset="2"/>
              </a:rPr>
              <a:t>“0”</a:t>
            </a:r>
            <a:r>
              <a:rPr lang="ko-KR" altLang="en-US" dirty="0">
                <a:sym typeface="Wingdings" panose="05000000000000000000" pitchFamily="2" charset="2"/>
              </a:rPr>
              <a:t>을 해주세요</a:t>
            </a:r>
            <a:r>
              <a:rPr lang="en-US" altLang="ko-KR" dirty="0">
                <a:sym typeface="Wingdings" panose="05000000000000000000" pitchFamily="2" charset="2"/>
              </a:rPr>
              <a:t>, </a:t>
            </a:r>
            <a:r>
              <a:rPr lang="ko-KR" altLang="en-US" dirty="0">
                <a:sym typeface="Wingdings" panose="05000000000000000000" pitchFamily="2" charset="2"/>
              </a:rPr>
              <a:t>단</a:t>
            </a:r>
            <a:r>
              <a:rPr lang="en-US" altLang="ko-KR" dirty="0">
                <a:sym typeface="Wingdings" panose="05000000000000000000" pitchFamily="2" charset="2"/>
              </a:rPr>
              <a:t>, </a:t>
            </a:r>
            <a:r>
              <a:rPr lang="ko-KR" altLang="en-US" dirty="0">
                <a:sym typeface="Wingdings" panose="05000000000000000000" pitchFamily="2" charset="2"/>
              </a:rPr>
              <a:t>검색조건 </a:t>
            </a:r>
            <a:r>
              <a:rPr lang="ko-KR" altLang="en-US" dirty="0" err="1">
                <a:sym typeface="Wingdings" panose="05000000000000000000" pitchFamily="2" charset="2"/>
              </a:rPr>
              <a:t>조희는</a:t>
            </a:r>
            <a:r>
              <a:rPr lang="ko-KR" altLang="en-US" dirty="0">
                <a:sym typeface="Wingdings" panose="05000000000000000000" pitchFamily="2" charset="2"/>
              </a:rPr>
              <a:t>  금액이  포함</a:t>
            </a:r>
            <a:r>
              <a:rPr lang="en-US" altLang="ko-KR" dirty="0">
                <a:sym typeface="Wingdings" panose="05000000000000000000" pitchFamily="2" charset="2"/>
              </a:rPr>
              <a:t>(</a:t>
            </a:r>
            <a:r>
              <a:rPr lang="ko-KR" altLang="en-US" dirty="0">
                <a:sym typeface="Wingdings" panose="05000000000000000000" pitchFamily="2" charset="2"/>
              </a:rPr>
              <a:t>전</a:t>
            </a:r>
            <a:r>
              <a:rPr lang="en-US" altLang="ko-KR" dirty="0">
                <a:sym typeface="Wingdings" panose="05000000000000000000" pitchFamily="2" charset="2"/>
              </a:rPr>
              <a:t> </a:t>
            </a:r>
            <a:r>
              <a:rPr lang="en-US" altLang="ko-KR" dirty="0" err="1">
                <a:sym typeface="Wingdings" panose="05000000000000000000" pitchFamily="2" charset="2"/>
              </a:rPr>
              <a:t>erp</a:t>
            </a:r>
            <a:r>
              <a:rPr lang="en-US" altLang="ko-KR" dirty="0">
                <a:sym typeface="Wingdings" panose="05000000000000000000" pitchFamily="2" charset="2"/>
              </a:rPr>
              <a:t>)</a:t>
            </a:r>
          </a:p>
          <a:p>
            <a:pPr algn="ctr">
              <a:lnSpc>
                <a:spcPct val="150000"/>
              </a:lnSpc>
            </a:pPr>
            <a:r>
              <a:rPr lang="en-US" altLang="ko-KR" dirty="0">
                <a:sym typeface="Wingdings" panose="05000000000000000000" pitchFamily="2" charset="2"/>
              </a:rPr>
              <a:t>4. </a:t>
            </a:r>
            <a:r>
              <a:rPr lang="ko-KR" altLang="en-US" dirty="0">
                <a:sym typeface="Wingdings" panose="05000000000000000000" pitchFamily="2" charset="2"/>
              </a:rPr>
              <a:t>검색조건 중 고객구분 </a:t>
            </a:r>
            <a:r>
              <a:rPr lang="en-US" altLang="ko-KR" dirty="0">
                <a:sym typeface="Wingdings" panose="05000000000000000000" pitchFamily="2" charset="2"/>
              </a:rPr>
              <a:t>-&gt; </a:t>
            </a:r>
            <a:r>
              <a:rPr lang="ko-KR" altLang="en-US" dirty="0">
                <a:sym typeface="Wingdings" panose="05000000000000000000" pitchFamily="2" charset="2"/>
              </a:rPr>
              <a:t>회원정보로 </a:t>
            </a:r>
            <a:r>
              <a:rPr lang="en-US" altLang="ko-KR" dirty="0">
                <a:sym typeface="Wingdings" panose="05000000000000000000" pitchFamily="2" charset="2"/>
              </a:rPr>
              <a:t>“</a:t>
            </a:r>
            <a:r>
              <a:rPr lang="ko-KR" altLang="en-US" dirty="0">
                <a:sym typeface="Wingdings" panose="05000000000000000000" pitchFamily="2" charset="2"/>
              </a:rPr>
              <a:t>텍스트</a:t>
            </a:r>
            <a:r>
              <a:rPr lang="en-US" altLang="ko-KR" dirty="0">
                <a:sym typeface="Wingdings" panose="05000000000000000000" pitchFamily="2" charset="2"/>
              </a:rPr>
              <a:t>” </a:t>
            </a:r>
            <a:r>
              <a:rPr lang="ko-KR" altLang="en-US" dirty="0">
                <a:sym typeface="Wingdings" panose="05000000000000000000" pitchFamily="2" charset="2"/>
              </a:rPr>
              <a:t>수정</a:t>
            </a:r>
            <a:r>
              <a:rPr lang="en-US" altLang="ko-KR" dirty="0">
                <a:sym typeface="Wingdings" panose="05000000000000000000" pitchFamily="2" charset="2"/>
              </a:rPr>
              <a:t> </a:t>
            </a:r>
            <a:r>
              <a:rPr lang="ko-KR" altLang="en-US" dirty="0"/>
              <a:t> </a:t>
            </a:r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2203EACA-0F91-AC9A-E574-DDC046E2C3B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115128" y="2540008"/>
            <a:ext cx="8535162" cy="4317992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" name="직사각형 1"/>
          <p:cNvSpPr/>
          <p:nvPr/>
        </p:nvSpPr>
        <p:spPr>
          <a:xfrm>
            <a:off x="9755898" y="2831977"/>
            <a:ext cx="1899822" cy="9587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200" dirty="0" smtClean="0"/>
              <a:t>1. </a:t>
            </a:r>
            <a:r>
              <a:rPr lang="ko-KR" altLang="en-US" sz="1200" dirty="0" smtClean="0"/>
              <a:t>처리완료</a:t>
            </a:r>
            <a:r>
              <a:rPr lang="en-US" altLang="ko-KR" sz="1200" dirty="0" smtClean="0"/>
              <a:t/>
            </a:r>
            <a:br>
              <a:rPr lang="en-US" altLang="ko-KR" sz="1200" dirty="0" smtClean="0"/>
            </a:br>
            <a:r>
              <a:rPr lang="en-US" altLang="ko-KR" sz="1200" dirty="0" smtClean="0"/>
              <a:t>2. </a:t>
            </a:r>
            <a:r>
              <a:rPr lang="ko-KR" altLang="en-US" sz="1200" dirty="0" smtClean="0"/>
              <a:t>처리완료</a:t>
            </a:r>
            <a:r>
              <a:rPr lang="en-US" altLang="ko-KR" sz="1200" dirty="0" smtClean="0"/>
              <a:t/>
            </a:r>
            <a:br>
              <a:rPr lang="en-US" altLang="ko-KR" sz="1200" dirty="0" smtClean="0"/>
            </a:br>
            <a:r>
              <a:rPr lang="en-US" altLang="ko-KR" sz="1200" dirty="0" smtClean="0"/>
              <a:t>3. </a:t>
            </a:r>
            <a:r>
              <a:rPr lang="ko-KR" altLang="en-US" sz="1200" dirty="0" smtClean="0"/>
              <a:t>처리완료</a:t>
            </a:r>
            <a:r>
              <a:rPr lang="en-US" altLang="ko-KR" sz="1200" dirty="0" smtClean="0"/>
              <a:t/>
            </a:r>
            <a:br>
              <a:rPr lang="en-US" altLang="ko-KR" sz="1200" dirty="0" smtClean="0"/>
            </a:br>
            <a:r>
              <a:rPr lang="en-US" altLang="ko-KR" sz="1200" dirty="0" smtClean="0"/>
              <a:t>4. </a:t>
            </a:r>
            <a:r>
              <a:rPr lang="ko-KR" altLang="en-US" sz="1200" dirty="0" smtClean="0"/>
              <a:t>처리완료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29360149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</TotalTime>
  <Words>150</Words>
  <Application>Microsoft Office PowerPoint</Application>
  <PresentationFormat>와이드스크린</PresentationFormat>
  <Paragraphs>23</Paragraphs>
  <Slides>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7" baseType="lpstr">
      <vt:lpstr>맑은 고딕</vt:lpstr>
      <vt:lpstr>Arial</vt:lpstr>
      <vt:lpstr>Wingdings</vt:lpstr>
      <vt:lpstr>Office 테마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eojiyoung</dc:creator>
  <cp:lastModifiedBy>USER</cp:lastModifiedBy>
  <cp:revision>22</cp:revision>
  <dcterms:created xsi:type="dcterms:W3CDTF">2026-02-03T05:59:46Z</dcterms:created>
  <dcterms:modified xsi:type="dcterms:W3CDTF">2026-02-06T00:19:22Z</dcterms:modified>
</cp:coreProperties>
</file>