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46" r:id="rId2"/>
    <p:sldId id="405" r:id="rId3"/>
    <p:sldId id="407" r:id="rId4"/>
    <p:sldId id="408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AFE"/>
    <a:srgbClr val="F06C92"/>
    <a:srgbClr val="0294EE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384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(2026.2.2)</a:t>
            </a:r>
          </a:p>
          <a:p>
            <a:pPr algn="ctr">
              <a:lnSpc>
                <a:spcPct val="150000"/>
              </a:lnSpc>
              <a:defRPr/>
            </a:pPr>
            <a:r>
              <a:rPr lang="en-US" altLang="ko-KR" sz="3000" dirty="0">
                <a:ea typeface="HY견고딕"/>
              </a:rPr>
              <a:t>3</a:t>
            </a:r>
            <a:r>
              <a:rPr lang="ko-KR" altLang="en-US" sz="3000" dirty="0">
                <a:ea typeface="HY견고딕"/>
              </a:rPr>
              <a:t>페이지 연동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1DE6629-8FA3-3A57-D035-9C6B78D18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18771"/>
            <a:ext cx="4888084" cy="33337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FE1F674-1D46-3516-F545-BD923BB5B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9600" y="2256847"/>
            <a:ext cx="4944974" cy="378835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5" name="그림 4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A908684-192F-783A-4049-C2FEFDB33A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2283" y="2256847"/>
            <a:ext cx="4009717" cy="37883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BD8EFE4F-8ACF-D0E0-EFF4-EFCD8046ECBB}"/>
              </a:ext>
            </a:extLst>
          </p:cNvPr>
          <p:cNvCxnSpPr>
            <a:cxnSpLocks/>
          </p:cNvCxnSpPr>
          <p:nvPr/>
        </p:nvCxnSpPr>
        <p:spPr>
          <a:xfrm flipH="1">
            <a:off x="1862309" y="1653309"/>
            <a:ext cx="3166368" cy="241819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6E49C94D-5782-3B5F-900F-4FCCCA4383A8}"/>
              </a:ext>
            </a:extLst>
          </p:cNvPr>
          <p:cNvCxnSpPr>
            <a:cxnSpLocks/>
          </p:cNvCxnSpPr>
          <p:nvPr/>
        </p:nvCxnSpPr>
        <p:spPr>
          <a:xfrm>
            <a:off x="5028677" y="1653309"/>
            <a:ext cx="2388125" cy="306647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528D3884-F8B1-F842-2C06-024CF7ED3B5E}"/>
              </a:ext>
            </a:extLst>
          </p:cNvPr>
          <p:cNvCxnSpPr>
            <a:cxnSpLocks/>
          </p:cNvCxnSpPr>
          <p:nvPr/>
        </p:nvCxnSpPr>
        <p:spPr>
          <a:xfrm>
            <a:off x="5028677" y="1653309"/>
            <a:ext cx="6858523" cy="289098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6A3F535-4A3D-06D7-BFA5-DD9485415284}"/>
              </a:ext>
            </a:extLst>
          </p:cNvPr>
          <p:cNvSpPr txBox="1"/>
          <p:nvPr/>
        </p:nvSpPr>
        <p:spPr>
          <a:xfrm>
            <a:off x="464604" y="1072896"/>
            <a:ext cx="10985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/>
              <a:t>3</a:t>
            </a:r>
            <a:r>
              <a:rPr lang="ko-KR" altLang="en-US" dirty="0"/>
              <a:t>개 페이지가 연동이 안되고 있습니다</a:t>
            </a:r>
            <a:r>
              <a:rPr lang="en-US" altLang="ko-KR" dirty="0"/>
              <a:t>. </a:t>
            </a:r>
            <a:r>
              <a:rPr lang="ko-KR" altLang="en-US" dirty="0"/>
              <a:t>한 페이지에 수정을 하면</a:t>
            </a:r>
            <a:r>
              <a:rPr lang="en-US" altLang="ko-KR" dirty="0"/>
              <a:t>, 3</a:t>
            </a:r>
            <a:r>
              <a:rPr lang="ko-KR" altLang="en-US" dirty="0"/>
              <a:t>개페이지에 다 내용수정이 반영되도록</a:t>
            </a:r>
            <a:endParaRPr lang="en-US" altLang="ko-KR" dirty="0"/>
          </a:p>
          <a:p>
            <a:pPr algn="ctr"/>
            <a:r>
              <a:rPr lang="ko-KR" altLang="en-US" dirty="0"/>
              <a:t>연동해주세요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7D55C2-2FB1-A053-96BE-AF5351C949B0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8C0969-D74B-ABC7-F15C-DF592D369A6F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 예약현황 </a:t>
            </a:r>
            <a:r>
              <a:rPr lang="en-US" altLang="ko-KR" sz="1200" b="1" dirty="0"/>
              <a:t>/ </a:t>
            </a:r>
            <a:endParaRPr lang="ko-KR" altLang="en-US" sz="12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43E41B2-45B6-657A-675E-61DBE5E32BE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7331952" y="4869877"/>
            <a:ext cx="4555247" cy="17788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>
                <a:solidFill>
                  <a:schemeClr val="tx1"/>
                </a:solidFill>
              </a:rPr>
              <a:t>버스좌석관리와 </a:t>
            </a:r>
            <a:r>
              <a:rPr lang="ko-KR" altLang="en-US" sz="1200" b="1" dirty="0" err="1">
                <a:solidFill>
                  <a:schemeClr val="tx1"/>
                </a:solidFill>
              </a:rPr>
              <a:t>버스별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>
                <a:solidFill>
                  <a:schemeClr val="tx1"/>
                </a:solidFill>
              </a:rPr>
              <a:t>예약관리는</a:t>
            </a:r>
            <a:r>
              <a:rPr lang="en-US" altLang="ko-KR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>
                <a:solidFill>
                  <a:schemeClr val="tx1"/>
                </a:solidFill>
              </a:rPr>
              <a:t>해당 버스 </a:t>
            </a:r>
            <a:r>
              <a:rPr lang="ko-KR" altLang="en-US" sz="1200" b="1" dirty="0" err="1">
                <a:solidFill>
                  <a:schemeClr val="tx1"/>
                </a:solidFill>
              </a:rPr>
              <a:t>호차별로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en-US" altLang="ko-KR" sz="1200" b="1" dirty="0">
                <a:solidFill>
                  <a:schemeClr val="tx1"/>
                </a:solidFill>
              </a:rPr>
              <a:t/>
            </a:r>
            <a:br>
              <a:rPr lang="en-US" altLang="ko-KR" sz="1200" b="1" dirty="0">
                <a:solidFill>
                  <a:schemeClr val="tx1"/>
                </a:solidFill>
              </a:rPr>
            </a:br>
            <a:r>
              <a:rPr lang="ko-KR" altLang="en-US" sz="1200" b="1" dirty="0" err="1">
                <a:solidFill>
                  <a:schemeClr val="tx1"/>
                </a:solidFill>
              </a:rPr>
              <a:t>모객상태를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>
                <a:solidFill>
                  <a:schemeClr val="tx1"/>
                </a:solidFill>
              </a:rPr>
              <a:t>보여주는것이고</a:t>
            </a:r>
            <a:r>
              <a:rPr lang="en-US" altLang="ko-KR" sz="1200" b="1" dirty="0">
                <a:solidFill>
                  <a:schemeClr val="tx1"/>
                </a:solidFill>
              </a:rPr>
              <a:t>, </a:t>
            </a:r>
          </a:p>
          <a:p>
            <a:r>
              <a:rPr lang="ko-KR" altLang="en-US" sz="1200" b="1" dirty="0" err="1">
                <a:solidFill>
                  <a:schemeClr val="tx1"/>
                </a:solidFill>
              </a:rPr>
              <a:t>출발일자별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>
                <a:solidFill>
                  <a:schemeClr val="tx1"/>
                </a:solidFill>
              </a:rPr>
              <a:t>예약현황은</a:t>
            </a:r>
            <a:r>
              <a:rPr lang="ko-KR" altLang="en-US" sz="1200" b="1" dirty="0">
                <a:solidFill>
                  <a:schemeClr val="tx1"/>
                </a:solidFill>
              </a:rPr>
              <a:t> 해당 </a:t>
            </a:r>
            <a:r>
              <a:rPr lang="ko-KR" altLang="en-US" sz="1200" b="1" dirty="0" err="1">
                <a:solidFill>
                  <a:schemeClr val="tx1"/>
                </a:solidFill>
              </a:rPr>
              <a:t>출발일자의</a:t>
            </a:r>
            <a:r>
              <a:rPr lang="en-US" altLang="ko-KR" sz="1200" b="1" dirty="0">
                <a:solidFill>
                  <a:schemeClr val="tx1"/>
                </a:solidFill>
              </a:rPr>
              <a:t/>
            </a:r>
            <a:br>
              <a:rPr lang="en-US" altLang="ko-KR" sz="1200" b="1" dirty="0">
                <a:solidFill>
                  <a:schemeClr val="tx1"/>
                </a:solidFill>
              </a:rPr>
            </a:br>
            <a:r>
              <a:rPr lang="ko-KR" altLang="en-US" sz="1200" b="1" dirty="0">
                <a:solidFill>
                  <a:schemeClr val="tx1"/>
                </a:solidFill>
              </a:rPr>
              <a:t>전체 </a:t>
            </a:r>
            <a:r>
              <a:rPr lang="ko-KR" altLang="en-US" sz="1200" b="1" dirty="0" err="1">
                <a:solidFill>
                  <a:schemeClr val="tx1"/>
                </a:solidFill>
              </a:rPr>
              <a:t>출발상태를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>
                <a:solidFill>
                  <a:schemeClr val="tx1"/>
                </a:solidFill>
              </a:rPr>
              <a:t>보여주는것입니다</a:t>
            </a:r>
            <a:r>
              <a:rPr lang="en-US" altLang="ko-KR" sz="1200" b="1" dirty="0">
                <a:solidFill>
                  <a:schemeClr val="tx1"/>
                </a:solidFill>
              </a:rPr>
              <a:t>.</a:t>
            </a:r>
            <a:br>
              <a:rPr lang="en-US" altLang="ko-KR" sz="1200" b="1" dirty="0">
                <a:solidFill>
                  <a:schemeClr val="tx1"/>
                </a:solidFill>
              </a:rPr>
            </a:br>
            <a:r>
              <a:rPr lang="en-US" altLang="ko-KR" sz="1200" b="1" dirty="0">
                <a:solidFill>
                  <a:schemeClr val="tx1"/>
                </a:solidFill>
              </a:rPr>
              <a:t/>
            </a:r>
            <a:br>
              <a:rPr lang="en-US" altLang="ko-KR" sz="1200" b="1" dirty="0">
                <a:solidFill>
                  <a:schemeClr val="tx1"/>
                </a:solidFill>
              </a:rPr>
            </a:br>
            <a:r>
              <a:rPr lang="ko-KR" altLang="en-US" sz="1200" b="1" dirty="0">
                <a:solidFill>
                  <a:schemeClr val="tx1"/>
                </a:solidFill>
              </a:rPr>
              <a:t>따라서 </a:t>
            </a:r>
            <a:r>
              <a:rPr lang="ko-KR" altLang="en-US" sz="1200" b="1" dirty="0" err="1">
                <a:solidFill>
                  <a:schemeClr val="tx1"/>
                </a:solidFill>
              </a:rPr>
              <a:t>출발일자별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>
                <a:solidFill>
                  <a:schemeClr val="tx1"/>
                </a:solidFill>
              </a:rPr>
              <a:t>예약현황과</a:t>
            </a:r>
            <a:r>
              <a:rPr lang="ko-KR" altLang="en-US" sz="1200" b="1" dirty="0">
                <a:solidFill>
                  <a:schemeClr val="tx1"/>
                </a:solidFill>
              </a:rPr>
              <a:t> 버스좌석관리의 상태는 </a:t>
            </a:r>
            <a:r>
              <a:rPr lang="ko-KR" altLang="en-US" sz="1200" b="1" dirty="0" err="1">
                <a:solidFill>
                  <a:schemeClr val="tx1"/>
                </a:solidFill>
              </a:rPr>
              <a:t>다를수</a:t>
            </a:r>
            <a:r>
              <a:rPr lang="ko-KR" altLang="en-US" sz="1200" b="1" dirty="0">
                <a:solidFill>
                  <a:schemeClr val="tx1"/>
                </a:solidFill>
              </a:rPr>
              <a:t> 있습니다</a:t>
            </a:r>
            <a:r>
              <a:rPr lang="en-US" altLang="ko-KR" sz="1200" b="1" dirty="0">
                <a:solidFill>
                  <a:schemeClr val="tx1"/>
                </a:solidFill>
              </a:rPr>
              <a:t>.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7AFFD5-CB07-128E-8EFB-4BCE412A9AE3}"/>
              </a:ext>
            </a:extLst>
          </p:cNvPr>
          <p:cNvSpPr txBox="1"/>
          <p:nvPr/>
        </p:nvSpPr>
        <p:spPr>
          <a:xfrm>
            <a:off x="83127" y="6082733"/>
            <a:ext cx="69440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b="1" dirty="0">
                <a:solidFill>
                  <a:srgbClr val="7030A0"/>
                </a:solidFill>
              </a:rPr>
              <a:t>미처리 </a:t>
            </a:r>
            <a:r>
              <a:rPr lang="en-US" altLang="ko-KR" b="1" dirty="0">
                <a:solidFill>
                  <a:srgbClr val="7030A0"/>
                </a:solidFill>
              </a:rPr>
              <a:t>: </a:t>
            </a:r>
            <a:r>
              <a:rPr lang="ko-KR" altLang="en-US" b="1" dirty="0">
                <a:solidFill>
                  <a:srgbClr val="7030A0"/>
                </a:solidFill>
              </a:rPr>
              <a:t>다를 수 없습니다</a:t>
            </a:r>
            <a:r>
              <a:rPr lang="en-US" altLang="ko-KR" b="1" dirty="0">
                <a:solidFill>
                  <a:srgbClr val="7030A0"/>
                </a:solidFill>
              </a:rPr>
              <a:t>. DB</a:t>
            </a:r>
            <a:r>
              <a:rPr lang="ko-KR" altLang="en-US" b="1" dirty="0">
                <a:solidFill>
                  <a:srgbClr val="7030A0"/>
                </a:solidFill>
              </a:rPr>
              <a:t>데이터가 같이 연동 </a:t>
            </a:r>
            <a:r>
              <a:rPr lang="ko-KR" altLang="en-US" b="1" dirty="0" err="1">
                <a:solidFill>
                  <a:srgbClr val="7030A0"/>
                </a:solidFill>
              </a:rPr>
              <a:t>변해야합니다</a:t>
            </a:r>
            <a:r>
              <a:rPr lang="en-US" altLang="ko-KR" b="1" dirty="0">
                <a:solidFill>
                  <a:srgbClr val="7030A0"/>
                </a:solidFill>
              </a:rPr>
              <a:t>.</a:t>
            </a:r>
          </a:p>
          <a:p>
            <a:pPr algn="r"/>
            <a:r>
              <a:rPr lang="ko-KR" altLang="en-US" sz="1600" b="1" dirty="0">
                <a:solidFill>
                  <a:srgbClr val="7030A0"/>
                </a:solidFill>
              </a:rPr>
              <a:t>다같이 연동이 안되면</a:t>
            </a:r>
            <a:r>
              <a:rPr lang="en-US" altLang="ko-KR" sz="1600" b="1" dirty="0">
                <a:solidFill>
                  <a:srgbClr val="7030A0"/>
                </a:solidFill>
              </a:rPr>
              <a:t>, </a:t>
            </a:r>
            <a:r>
              <a:rPr lang="ko-KR" altLang="en-US" sz="1600" b="1" dirty="0">
                <a:solidFill>
                  <a:srgbClr val="7030A0"/>
                </a:solidFill>
              </a:rPr>
              <a:t>에러가 납니다</a:t>
            </a:r>
            <a:r>
              <a:rPr lang="en-US" altLang="ko-KR" sz="1600" b="1" dirty="0">
                <a:solidFill>
                  <a:srgbClr val="7030A0"/>
                </a:solidFill>
              </a:rPr>
              <a:t>. </a:t>
            </a:r>
            <a:r>
              <a:rPr lang="ko-KR" altLang="en-US" sz="1600" b="1" dirty="0" err="1">
                <a:solidFill>
                  <a:srgbClr val="7030A0"/>
                </a:solidFill>
              </a:rPr>
              <a:t>투어망칩니다</a:t>
            </a:r>
            <a:r>
              <a:rPr lang="en-US" altLang="ko-KR" sz="1600" b="1" dirty="0">
                <a:solidFill>
                  <a:srgbClr val="7030A0"/>
                </a:solidFill>
              </a:rPr>
              <a:t>. </a:t>
            </a:r>
            <a:r>
              <a:rPr lang="ko-KR" altLang="en-US" sz="1600" b="1" dirty="0" err="1">
                <a:solidFill>
                  <a:srgbClr val="7030A0"/>
                </a:solidFill>
              </a:rPr>
              <a:t>다음장</a:t>
            </a:r>
            <a:r>
              <a:rPr lang="ko-KR" altLang="en-US" sz="1600" b="1" dirty="0">
                <a:solidFill>
                  <a:srgbClr val="7030A0"/>
                </a:solidFill>
              </a:rPr>
              <a:t> 계속</a:t>
            </a:r>
            <a:r>
              <a:rPr lang="en-US" altLang="ko-KR" sz="1600" b="1" dirty="0">
                <a:solidFill>
                  <a:srgbClr val="7030A0"/>
                </a:solidFill>
              </a:rPr>
              <a:t>&gt;&gt;</a:t>
            </a:r>
            <a:endParaRPr lang="ko-KR" altLang="en-US" sz="1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91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C849-5B5C-5122-4BD9-0595EBF8E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A709ED0-C1CA-6599-C129-2AA7B405D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8014"/>
            <a:ext cx="4888084" cy="33337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5EDB8B8-A0A1-1D2C-3C82-9687C0E764C2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0704DA0-DF94-B0C2-27FA-A23BA9615A1B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 예약현황 </a:t>
            </a:r>
            <a:r>
              <a:rPr lang="en-US" altLang="ko-KR" sz="1200" b="1" dirty="0"/>
              <a:t>/ </a:t>
            </a:r>
            <a:r>
              <a:rPr lang="en-US" altLang="ko-KR" sz="1200" dirty="0"/>
              <a:t>3</a:t>
            </a:r>
            <a:r>
              <a:rPr lang="ko-KR" altLang="en-US" sz="1200" dirty="0"/>
              <a:t>개 페이지가 </a:t>
            </a:r>
            <a:r>
              <a:rPr lang="en-US" altLang="ko-KR" sz="1200" dirty="0"/>
              <a:t>DB</a:t>
            </a:r>
            <a:r>
              <a:rPr lang="ko-KR" altLang="en-US" sz="1200" dirty="0"/>
              <a:t>데이터가 연동 </a:t>
            </a:r>
            <a:r>
              <a:rPr lang="en-US" altLang="ko-KR" sz="1200" dirty="0"/>
              <a:t>- </a:t>
            </a:r>
            <a:r>
              <a:rPr lang="ko-KR" altLang="en-US" sz="1200" b="1" dirty="0" err="1">
                <a:solidFill>
                  <a:srgbClr val="FF0000"/>
                </a:solidFill>
              </a:rPr>
              <a:t>수정후</a:t>
            </a:r>
            <a:r>
              <a:rPr lang="ko-KR" altLang="en-US" sz="1200" b="1" dirty="0">
                <a:solidFill>
                  <a:srgbClr val="FF0000"/>
                </a:solidFill>
              </a:rPr>
              <a:t> 같이 따라 </a:t>
            </a:r>
            <a:r>
              <a:rPr lang="ko-KR" altLang="en-US" sz="1200" b="1" dirty="0" err="1">
                <a:solidFill>
                  <a:srgbClr val="FF0000"/>
                </a:solidFill>
              </a:rPr>
              <a:t>변해야합니다</a:t>
            </a:r>
            <a:r>
              <a:rPr lang="en-US" altLang="ko-KR" sz="1200" b="1" dirty="0">
                <a:solidFill>
                  <a:srgbClr val="FF0000"/>
                </a:solidFill>
              </a:rPr>
              <a:t>.</a:t>
            </a:r>
            <a:r>
              <a:rPr lang="ko-KR" altLang="en-US" sz="1200" b="1" dirty="0">
                <a:solidFill>
                  <a:srgbClr val="FF0000"/>
                </a:solidFill>
              </a:rPr>
              <a:t> </a:t>
            </a:r>
            <a:r>
              <a:rPr lang="en-US" altLang="ko-KR" sz="1200" b="1" dirty="0">
                <a:solidFill>
                  <a:srgbClr val="FF0000"/>
                </a:solidFill>
              </a:rPr>
              <a:t> 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D2A04BF-B792-4828-3EC4-8DA559A338F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pic>
        <p:nvPicPr>
          <p:cNvPr id="3" name="그림 2" descr="텍스트, 라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2A80261-3872-98AE-5558-8B4971B62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65544"/>
            <a:ext cx="11055927" cy="248773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AA694024-C294-6CA5-1198-2B109D365CDC}"/>
              </a:ext>
            </a:extLst>
          </p:cNvPr>
          <p:cNvSpPr/>
          <p:nvPr/>
        </p:nvSpPr>
        <p:spPr>
          <a:xfrm>
            <a:off x="1557509" y="2419929"/>
            <a:ext cx="862418" cy="36021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D12C74DA-0487-19F1-E5D1-4D730F8AC459}"/>
              </a:ext>
            </a:extLst>
          </p:cNvPr>
          <p:cNvSpPr/>
          <p:nvPr/>
        </p:nvSpPr>
        <p:spPr>
          <a:xfrm>
            <a:off x="4166259" y="6308559"/>
            <a:ext cx="862418" cy="360218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6E63A4C0-E543-5BCD-59D6-4E4B63591485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1988718" y="2780147"/>
            <a:ext cx="2608750" cy="3528412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567F731-F6A2-5AEF-1BE6-D313FB8D18F4}"/>
              </a:ext>
            </a:extLst>
          </p:cNvPr>
          <p:cNvSpPr/>
          <p:nvPr/>
        </p:nvSpPr>
        <p:spPr>
          <a:xfrm>
            <a:off x="558279" y="2446280"/>
            <a:ext cx="568021" cy="36021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1DDEE640-4B2B-0DC9-05AA-B36907320465}"/>
              </a:ext>
            </a:extLst>
          </p:cNvPr>
          <p:cNvCxnSpPr>
            <a:cxnSpLocks/>
          </p:cNvCxnSpPr>
          <p:nvPr/>
        </p:nvCxnSpPr>
        <p:spPr>
          <a:xfrm>
            <a:off x="842289" y="2845838"/>
            <a:ext cx="6752245" cy="3544282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0D80EE2D-2619-5C1B-2C34-8D9D78830000}"/>
              </a:ext>
            </a:extLst>
          </p:cNvPr>
          <p:cNvSpPr/>
          <p:nvPr/>
        </p:nvSpPr>
        <p:spPr>
          <a:xfrm>
            <a:off x="2790564" y="1568160"/>
            <a:ext cx="862418" cy="36021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28" name="그림 27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B5E3EDE-22B5-02ED-435B-8507F51309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010" y="1127769"/>
            <a:ext cx="6701625" cy="2834240"/>
          </a:xfrm>
          <a:prstGeom prst="rect">
            <a:avLst/>
          </a:prstGeom>
        </p:spPr>
      </p:pic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33DD9319-47B4-C00E-21D5-027C10413EB9}"/>
              </a:ext>
            </a:extLst>
          </p:cNvPr>
          <p:cNvCxnSpPr>
            <a:cxnSpLocks/>
          </p:cNvCxnSpPr>
          <p:nvPr/>
        </p:nvCxnSpPr>
        <p:spPr>
          <a:xfrm>
            <a:off x="3282345" y="1935111"/>
            <a:ext cx="6480491" cy="4399799"/>
          </a:xfrm>
          <a:prstGeom prst="straightConnector1">
            <a:avLst/>
          </a:prstGeom>
          <a:ln w="28575"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직선 화살표 연결선 28">
            <a:extLst>
              <a:ext uri="{FF2B5EF4-FFF2-40B4-BE49-F238E27FC236}">
                <a16:creationId xmlns:a16="http://schemas.microsoft.com/office/drawing/2014/main" id="{E606289D-7EF2-FEF9-4331-C214E3AB1DCB}"/>
              </a:ext>
            </a:extLst>
          </p:cNvPr>
          <p:cNvCxnSpPr>
            <a:cxnSpLocks/>
          </p:cNvCxnSpPr>
          <p:nvPr/>
        </p:nvCxnSpPr>
        <p:spPr>
          <a:xfrm flipV="1">
            <a:off x="4784436" y="3740727"/>
            <a:ext cx="5865091" cy="2567832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56574480-C180-EE71-CD80-3A5B58E635DE}"/>
              </a:ext>
            </a:extLst>
          </p:cNvPr>
          <p:cNvSpPr/>
          <p:nvPr/>
        </p:nvSpPr>
        <p:spPr>
          <a:xfrm>
            <a:off x="5671126" y="6302262"/>
            <a:ext cx="299869" cy="360218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33" name="직선 화살표 연결선 32">
            <a:extLst>
              <a:ext uri="{FF2B5EF4-FFF2-40B4-BE49-F238E27FC236}">
                <a16:creationId xmlns:a16="http://schemas.microsoft.com/office/drawing/2014/main" id="{2968ADDB-9949-50EE-0934-93E5948F4867}"/>
              </a:ext>
            </a:extLst>
          </p:cNvPr>
          <p:cNvCxnSpPr>
            <a:cxnSpLocks/>
            <a:stCxn id="32" idx="0"/>
          </p:cNvCxnSpPr>
          <p:nvPr/>
        </p:nvCxnSpPr>
        <p:spPr>
          <a:xfrm flipV="1">
            <a:off x="5821061" y="3740727"/>
            <a:ext cx="1004612" cy="2561535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E134D68C-E00A-77C2-5B6C-375FDC6C2FFF}"/>
              </a:ext>
            </a:extLst>
          </p:cNvPr>
          <p:cNvSpPr/>
          <p:nvPr/>
        </p:nvSpPr>
        <p:spPr>
          <a:xfrm>
            <a:off x="6255005" y="6281729"/>
            <a:ext cx="299869" cy="360218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37" name="직선 화살표 연결선 36">
            <a:extLst>
              <a:ext uri="{FF2B5EF4-FFF2-40B4-BE49-F238E27FC236}">
                <a16:creationId xmlns:a16="http://schemas.microsoft.com/office/drawing/2014/main" id="{F6561258-F9B0-92C9-4508-E2394706ED17}"/>
              </a:ext>
            </a:extLst>
          </p:cNvPr>
          <p:cNvCxnSpPr>
            <a:cxnSpLocks/>
          </p:cNvCxnSpPr>
          <p:nvPr/>
        </p:nvCxnSpPr>
        <p:spPr>
          <a:xfrm flipV="1">
            <a:off x="6404939" y="3734430"/>
            <a:ext cx="794446" cy="2547299"/>
          </a:xfrm>
          <a:prstGeom prst="straightConnector1">
            <a:avLst/>
          </a:prstGeom>
          <a:ln w="28575">
            <a:solidFill>
              <a:srgbClr val="7030A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E80F96B9-BF9B-73FC-C0C6-F4EC1B206CB8}"/>
              </a:ext>
            </a:extLst>
          </p:cNvPr>
          <p:cNvSpPr/>
          <p:nvPr/>
        </p:nvSpPr>
        <p:spPr>
          <a:xfrm>
            <a:off x="8193143" y="6287172"/>
            <a:ext cx="438016" cy="360218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41" name="직선 화살표 연결선 40">
            <a:extLst>
              <a:ext uri="{FF2B5EF4-FFF2-40B4-BE49-F238E27FC236}">
                <a16:creationId xmlns:a16="http://schemas.microsoft.com/office/drawing/2014/main" id="{99DA15F8-F1F1-B284-7408-B80D9AA48AFE}"/>
              </a:ext>
            </a:extLst>
          </p:cNvPr>
          <p:cNvCxnSpPr>
            <a:cxnSpLocks/>
          </p:cNvCxnSpPr>
          <p:nvPr/>
        </p:nvCxnSpPr>
        <p:spPr>
          <a:xfrm flipV="1">
            <a:off x="8402551" y="3734430"/>
            <a:ext cx="722976" cy="2558325"/>
          </a:xfrm>
          <a:prstGeom prst="straightConnector1">
            <a:avLst/>
          </a:prstGeom>
          <a:ln w="57150">
            <a:solidFill>
              <a:srgbClr val="7030A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5438F5BB-17FB-FD99-ED55-B4A01974977A}"/>
              </a:ext>
            </a:extLst>
          </p:cNvPr>
          <p:cNvSpPr txBox="1"/>
          <p:nvPr/>
        </p:nvSpPr>
        <p:spPr>
          <a:xfrm>
            <a:off x="8624093" y="3368247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b="1" dirty="0">
                <a:solidFill>
                  <a:srgbClr val="7030A0"/>
                </a:solidFill>
              </a:rPr>
              <a:t>1</a:t>
            </a:r>
            <a:r>
              <a:rPr lang="ko-KR" altLang="en-US" sz="1000" b="1" dirty="0" err="1">
                <a:solidFill>
                  <a:srgbClr val="7030A0"/>
                </a:solidFill>
              </a:rPr>
              <a:t>호차</a:t>
            </a:r>
            <a:r>
              <a:rPr lang="en-US" altLang="ko-KR" sz="1000" b="1" dirty="0">
                <a:solidFill>
                  <a:srgbClr val="7030A0"/>
                </a:solidFill>
              </a:rPr>
              <a:t>+2</a:t>
            </a:r>
            <a:r>
              <a:rPr lang="ko-KR" altLang="en-US" sz="1000" b="1" dirty="0" err="1">
                <a:solidFill>
                  <a:srgbClr val="7030A0"/>
                </a:solidFill>
              </a:rPr>
              <a:t>호차</a:t>
            </a:r>
            <a:endParaRPr lang="ko-KR" altLang="en-US" sz="1000" b="1" dirty="0">
              <a:solidFill>
                <a:srgbClr val="7030A0"/>
              </a:solidFill>
            </a:endParaRP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F8B051F6-4B93-518C-3ECE-1BE5B371ECCA}"/>
              </a:ext>
            </a:extLst>
          </p:cNvPr>
          <p:cNvSpPr/>
          <p:nvPr/>
        </p:nvSpPr>
        <p:spPr>
          <a:xfrm>
            <a:off x="8892503" y="6247723"/>
            <a:ext cx="438016" cy="360218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45" name="직선 화살표 연결선 44">
            <a:extLst>
              <a:ext uri="{FF2B5EF4-FFF2-40B4-BE49-F238E27FC236}">
                <a16:creationId xmlns:a16="http://schemas.microsoft.com/office/drawing/2014/main" id="{964831F6-A044-3237-FD54-A0BB72B98B60}"/>
              </a:ext>
            </a:extLst>
          </p:cNvPr>
          <p:cNvCxnSpPr>
            <a:cxnSpLocks/>
          </p:cNvCxnSpPr>
          <p:nvPr/>
        </p:nvCxnSpPr>
        <p:spPr>
          <a:xfrm flipV="1">
            <a:off x="9101911" y="3694981"/>
            <a:ext cx="722976" cy="2558325"/>
          </a:xfrm>
          <a:prstGeom prst="straightConnector1">
            <a:avLst/>
          </a:prstGeom>
          <a:ln w="57150">
            <a:solidFill>
              <a:srgbClr val="7030A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21794C0E-B687-2DC4-AD53-E0E5C711F788}"/>
              </a:ext>
            </a:extLst>
          </p:cNvPr>
          <p:cNvSpPr txBox="1"/>
          <p:nvPr/>
        </p:nvSpPr>
        <p:spPr>
          <a:xfrm>
            <a:off x="9463399" y="3357600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b="1" dirty="0">
                <a:solidFill>
                  <a:srgbClr val="7030A0"/>
                </a:solidFill>
              </a:rPr>
              <a:t>1</a:t>
            </a:r>
            <a:r>
              <a:rPr lang="ko-KR" altLang="en-US" sz="1000" b="1" dirty="0" err="1">
                <a:solidFill>
                  <a:srgbClr val="7030A0"/>
                </a:solidFill>
              </a:rPr>
              <a:t>호차</a:t>
            </a:r>
            <a:r>
              <a:rPr lang="en-US" altLang="ko-KR" sz="1000" b="1" dirty="0">
                <a:solidFill>
                  <a:srgbClr val="7030A0"/>
                </a:solidFill>
              </a:rPr>
              <a:t>+2</a:t>
            </a:r>
            <a:r>
              <a:rPr lang="ko-KR" altLang="en-US" sz="1000" b="1" dirty="0" err="1">
                <a:solidFill>
                  <a:srgbClr val="7030A0"/>
                </a:solidFill>
              </a:rPr>
              <a:t>호차</a:t>
            </a:r>
            <a:endParaRPr lang="ko-KR" altLang="en-US" sz="1000" b="1" dirty="0">
              <a:solidFill>
                <a:srgbClr val="7030A0"/>
              </a:solidFill>
            </a:endParaRPr>
          </a:p>
        </p:txBody>
      </p: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A636BA1A-B62E-6284-8D12-D6FBB17A486E}"/>
              </a:ext>
            </a:extLst>
          </p:cNvPr>
          <p:cNvSpPr/>
          <p:nvPr/>
        </p:nvSpPr>
        <p:spPr>
          <a:xfrm>
            <a:off x="10165203" y="6065119"/>
            <a:ext cx="862418" cy="788160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48" name="직선 화살표 연결선 47">
            <a:extLst>
              <a:ext uri="{FF2B5EF4-FFF2-40B4-BE49-F238E27FC236}">
                <a16:creationId xmlns:a16="http://schemas.microsoft.com/office/drawing/2014/main" id="{8E03305F-4836-6135-9BE5-66964755B5B8}"/>
              </a:ext>
            </a:extLst>
          </p:cNvPr>
          <p:cNvCxnSpPr>
            <a:cxnSpLocks/>
          </p:cNvCxnSpPr>
          <p:nvPr/>
        </p:nvCxnSpPr>
        <p:spPr>
          <a:xfrm flipV="1">
            <a:off x="10803504" y="3936169"/>
            <a:ext cx="581074" cy="2113513"/>
          </a:xfrm>
          <a:prstGeom prst="straightConnector1">
            <a:avLst/>
          </a:prstGeom>
          <a:ln w="57150">
            <a:solidFill>
              <a:srgbClr val="7030A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33163C43-7A38-B1E5-A1D6-82F265098694}"/>
              </a:ext>
            </a:extLst>
          </p:cNvPr>
          <p:cNvSpPr/>
          <p:nvPr/>
        </p:nvSpPr>
        <p:spPr>
          <a:xfrm>
            <a:off x="7446632" y="3057236"/>
            <a:ext cx="790131" cy="77258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DD06702F-C971-8250-5063-E84ED9B06E40}"/>
              </a:ext>
            </a:extLst>
          </p:cNvPr>
          <p:cNvCxnSpPr>
            <a:cxnSpLocks/>
          </p:cNvCxnSpPr>
          <p:nvPr/>
        </p:nvCxnSpPr>
        <p:spPr>
          <a:xfrm flipV="1">
            <a:off x="7109683" y="3895509"/>
            <a:ext cx="737089" cy="2478741"/>
          </a:xfrm>
          <a:prstGeom prst="straightConnector1">
            <a:avLst/>
          </a:prstGeom>
          <a:ln w="57150">
            <a:solidFill>
              <a:srgbClr val="7030A0"/>
            </a:solidFill>
            <a:headEnd type="triangle"/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DA25C51-6578-EBB6-4297-8D0EB23F0B62}"/>
              </a:ext>
            </a:extLst>
          </p:cNvPr>
          <p:cNvSpPr txBox="1"/>
          <p:nvPr/>
        </p:nvSpPr>
        <p:spPr>
          <a:xfrm>
            <a:off x="6522195" y="6601518"/>
            <a:ext cx="11753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>
                <a:solidFill>
                  <a:srgbClr val="7030A0"/>
                </a:solidFill>
              </a:rPr>
              <a:t>미결제</a:t>
            </a:r>
            <a:r>
              <a:rPr lang="en-US" altLang="ko-KR" sz="1000" b="1" dirty="0">
                <a:solidFill>
                  <a:srgbClr val="7030A0"/>
                </a:solidFill>
              </a:rPr>
              <a:t>+</a:t>
            </a:r>
            <a:r>
              <a:rPr lang="ko-KR" altLang="en-US" sz="1000" b="1" dirty="0">
                <a:solidFill>
                  <a:srgbClr val="7030A0"/>
                </a:solidFill>
              </a:rPr>
              <a:t>일부결제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D99B1-99B3-11B5-67D5-771FDA6B1692}"/>
              </a:ext>
            </a:extLst>
          </p:cNvPr>
          <p:cNvSpPr txBox="1"/>
          <p:nvPr/>
        </p:nvSpPr>
        <p:spPr>
          <a:xfrm>
            <a:off x="8347306" y="1165202"/>
            <a:ext cx="1716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600" b="1" dirty="0" err="1">
                <a:solidFill>
                  <a:srgbClr val="7030A0"/>
                </a:solidFill>
              </a:rPr>
              <a:t>다음장</a:t>
            </a:r>
            <a:r>
              <a:rPr lang="ko-KR" altLang="en-US" sz="1600" b="1" dirty="0">
                <a:solidFill>
                  <a:srgbClr val="7030A0"/>
                </a:solidFill>
              </a:rPr>
              <a:t> 계속</a:t>
            </a:r>
            <a:r>
              <a:rPr lang="en-US" altLang="ko-KR" sz="1600" b="1" dirty="0">
                <a:solidFill>
                  <a:srgbClr val="7030A0"/>
                </a:solidFill>
              </a:rPr>
              <a:t>&gt;&gt;</a:t>
            </a:r>
            <a:endParaRPr lang="ko-KR" altLang="en-US" sz="1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579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C1496-32BA-1AEC-D3DE-05AC6CAF4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텍스트, 폰트, 번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A39230-385F-D1D0-21A5-AFB69F557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5617"/>
            <a:ext cx="12192000" cy="444676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41B0C13-CE3A-7C27-FCD1-D6812860107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7360F0-8F1F-3E96-A4C9-D067E22F4A4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 예약현황 </a:t>
            </a:r>
            <a:r>
              <a:rPr lang="en-US" altLang="ko-KR" sz="1200" b="1" dirty="0"/>
              <a:t>/ </a:t>
            </a:r>
            <a:r>
              <a:rPr lang="en-US" altLang="ko-KR" sz="1200" dirty="0"/>
              <a:t>3</a:t>
            </a:r>
            <a:r>
              <a:rPr lang="ko-KR" altLang="en-US" sz="1200" dirty="0"/>
              <a:t>개 페이지가 </a:t>
            </a:r>
            <a:r>
              <a:rPr lang="en-US" altLang="ko-KR" sz="1200" dirty="0"/>
              <a:t>DB</a:t>
            </a:r>
            <a:r>
              <a:rPr lang="ko-KR" altLang="en-US" sz="1200" dirty="0"/>
              <a:t>데이터가 연동 </a:t>
            </a:r>
            <a:r>
              <a:rPr lang="en-US" altLang="ko-KR" sz="1200" dirty="0"/>
              <a:t>- </a:t>
            </a:r>
            <a:r>
              <a:rPr lang="ko-KR" altLang="en-US" sz="1200" b="1" dirty="0" err="1">
                <a:solidFill>
                  <a:srgbClr val="FF0000"/>
                </a:solidFill>
              </a:rPr>
              <a:t>수정후</a:t>
            </a:r>
            <a:r>
              <a:rPr lang="ko-KR" altLang="en-US" sz="1200" b="1" dirty="0">
                <a:solidFill>
                  <a:srgbClr val="FF0000"/>
                </a:solidFill>
              </a:rPr>
              <a:t> </a:t>
            </a:r>
            <a:r>
              <a:rPr lang="en-US" altLang="ko-KR" sz="1200" b="1" dirty="0">
                <a:solidFill>
                  <a:srgbClr val="FF0000"/>
                </a:solidFill>
              </a:rPr>
              <a:t>DB</a:t>
            </a:r>
            <a:r>
              <a:rPr lang="ko-KR" altLang="en-US" sz="1200" b="1" dirty="0">
                <a:solidFill>
                  <a:srgbClr val="FF0000"/>
                </a:solidFill>
              </a:rPr>
              <a:t>데이터가 같이 따라 </a:t>
            </a:r>
            <a:r>
              <a:rPr lang="ko-KR" altLang="en-US" sz="1200" b="1" dirty="0" err="1">
                <a:solidFill>
                  <a:srgbClr val="FF0000"/>
                </a:solidFill>
              </a:rPr>
              <a:t>변해야합니다</a:t>
            </a:r>
            <a:r>
              <a:rPr lang="en-US" altLang="ko-KR" sz="1200" b="1" dirty="0">
                <a:solidFill>
                  <a:srgbClr val="FF0000"/>
                </a:solidFill>
              </a:rPr>
              <a:t>.</a:t>
            </a:r>
            <a:r>
              <a:rPr lang="ko-KR" altLang="en-US" sz="1200" b="1" dirty="0">
                <a:solidFill>
                  <a:srgbClr val="FF0000"/>
                </a:solidFill>
              </a:rPr>
              <a:t> </a:t>
            </a:r>
            <a:r>
              <a:rPr lang="en-US" altLang="ko-KR" sz="1200" b="1" dirty="0">
                <a:solidFill>
                  <a:srgbClr val="FF0000"/>
                </a:solidFill>
              </a:rPr>
              <a:t> 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DDBEAF5-D87F-E66D-4CF6-F5015D65E42A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2026.02.06</a:t>
            </a:r>
            <a:endParaRPr lang="ko-KR" altLang="en-US" sz="1200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2143B80F-D682-D13C-9B4C-573EA91838A9}"/>
              </a:ext>
            </a:extLst>
          </p:cNvPr>
          <p:cNvSpPr/>
          <p:nvPr/>
        </p:nvSpPr>
        <p:spPr>
          <a:xfrm>
            <a:off x="5028677" y="2201110"/>
            <a:ext cx="1067323" cy="12278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83FF803-BB3A-B447-9A8E-973A47966389}"/>
              </a:ext>
            </a:extLst>
          </p:cNvPr>
          <p:cNvSpPr txBox="1"/>
          <p:nvPr/>
        </p:nvSpPr>
        <p:spPr>
          <a:xfrm>
            <a:off x="8892502" y="3174196"/>
            <a:ext cx="31609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rgbClr val="7030A0"/>
                </a:solidFill>
              </a:rPr>
              <a:t> </a:t>
            </a:r>
            <a:r>
              <a:rPr lang="ko-KR" altLang="en-US" sz="1200" b="1" dirty="0">
                <a:solidFill>
                  <a:srgbClr val="7030A0"/>
                </a:solidFill>
              </a:rPr>
              <a:t>출발상태 옵션박스를 만들어주세요</a:t>
            </a:r>
            <a:r>
              <a:rPr lang="en-US" altLang="ko-KR" sz="1200" b="1" dirty="0">
                <a:solidFill>
                  <a:srgbClr val="7030A0"/>
                </a:solidFill>
              </a:rPr>
              <a:t>.</a:t>
            </a:r>
            <a:endParaRPr lang="ko-KR" altLang="en-US" sz="1200" b="1" dirty="0">
              <a:solidFill>
                <a:srgbClr val="7030A0"/>
              </a:solidFill>
            </a:endParaRPr>
          </a:p>
        </p:txBody>
      </p:sp>
      <p:cxnSp>
        <p:nvCxnSpPr>
          <p:cNvPr id="45" name="직선 화살표 연결선 44">
            <a:extLst>
              <a:ext uri="{FF2B5EF4-FFF2-40B4-BE49-F238E27FC236}">
                <a16:creationId xmlns:a16="http://schemas.microsoft.com/office/drawing/2014/main" id="{1714F691-0539-8840-156F-EE5E28FDD60E}"/>
              </a:ext>
            </a:extLst>
          </p:cNvPr>
          <p:cNvCxnSpPr>
            <a:cxnSpLocks/>
          </p:cNvCxnSpPr>
          <p:nvPr/>
        </p:nvCxnSpPr>
        <p:spPr>
          <a:xfrm>
            <a:off x="8559935" y="3047039"/>
            <a:ext cx="454756" cy="241106"/>
          </a:xfrm>
          <a:prstGeom prst="straightConnector1">
            <a:avLst/>
          </a:prstGeom>
          <a:ln w="57150">
            <a:solidFill>
              <a:srgbClr val="7030A0"/>
            </a:solidFill>
            <a:headEnd type="triangle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CEAFBEE-8E02-E715-7DCE-9F2288FBE7CC}"/>
              </a:ext>
            </a:extLst>
          </p:cNvPr>
          <p:cNvSpPr txBox="1"/>
          <p:nvPr/>
        </p:nvSpPr>
        <p:spPr>
          <a:xfrm>
            <a:off x="2927928" y="845253"/>
            <a:ext cx="8811491" cy="783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b="1" dirty="0" err="1">
                <a:solidFill>
                  <a:srgbClr val="7030A0"/>
                </a:solidFill>
              </a:rPr>
              <a:t>버스별예약관리에서</a:t>
            </a:r>
            <a:r>
              <a:rPr lang="ko-KR" altLang="en-US" sz="1600" b="1" dirty="0">
                <a:solidFill>
                  <a:srgbClr val="7030A0"/>
                </a:solidFill>
              </a:rPr>
              <a:t> 등록버튼에서 다 등록하고</a:t>
            </a:r>
            <a:r>
              <a:rPr lang="en-US" altLang="ko-KR" sz="1600" b="1" dirty="0">
                <a:solidFill>
                  <a:srgbClr val="7030A0"/>
                </a:solidFill>
              </a:rPr>
              <a:t>, </a:t>
            </a:r>
            <a:r>
              <a:rPr lang="ko-KR" altLang="en-US" sz="1600" b="1" dirty="0" err="1">
                <a:solidFill>
                  <a:srgbClr val="7030A0"/>
                </a:solidFill>
              </a:rPr>
              <a:t>출발일자별페이지에서는</a:t>
            </a:r>
            <a:endParaRPr lang="en-US" altLang="ko-KR" sz="1600" b="1" dirty="0">
              <a:solidFill>
                <a:srgbClr val="7030A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1600" b="1" dirty="0">
                <a:solidFill>
                  <a:srgbClr val="7030A0"/>
                </a:solidFill>
              </a:rPr>
              <a:t>DB</a:t>
            </a:r>
            <a:r>
              <a:rPr lang="ko-KR" altLang="en-US" sz="1600" b="1" dirty="0">
                <a:solidFill>
                  <a:srgbClr val="7030A0"/>
                </a:solidFill>
              </a:rPr>
              <a:t>를 다 뿌려주는 방식으로 합니다</a:t>
            </a:r>
            <a:r>
              <a:rPr lang="en-US" altLang="ko-KR" sz="1600" b="1" dirty="0">
                <a:solidFill>
                  <a:srgbClr val="7030A0"/>
                </a:solidFill>
              </a:rPr>
              <a:t>.</a:t>
            </a:r>
            <a:r>
              <a:rPr lang="ko-KR" altLang="en-US" sz="16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2B3B12C-E78D-8F16-0E00-9D70C435FEF5}"/>
              </a:ext>
            </a:extLst>
          </p:cNvPr>
          <p:cNvSpPr/>
          <p:nvPr/>
        </p:nvSpPr>
        <p:spPr>
          <a:xfrm>
            <a:off x="6292854" y="2201110"/>
            <a:ext cx="1067323" cy="165045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D252E8-CD0D-08CD-8B7C-378DF5F90D2C}"/>
              </a:ext>
            </a:extLst>
          </p:cNvPr>
          <p:cNvSpPr txBox="1"/>
          <p:nvPr/>
        </p:nvSpPr>
        <p:spPr>
          <a:xfrm>
            <a:off x="3022765" y="1752834"/>
            <a:ext cx="8174181" cy="373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400" b="1" dirty="0">
                <a:solidFill>
                  <a:srgbClr val="FF0000"/>
                </a:solidFill>
              </a:rPr>
              <a:t>투어종류별 상품과</a:t>
            </a:r>
            <a:r>
              <a:rPr lang="en-US" altLang="ko-KR" sz="1400" b="1" dirty="0">
                <a:solidFill>
                  <a:srgbClr val="FF0000"/>
                </a:solidFill>
              </a:rPr>
              <a:t> </a:t>
            </a:r>
            <a:r>
              <a:rPr lang="ko-KR" altLang="en-US" sz="1400" b="1" dirty="0">
                <a:solidFill>
                  <a:srgbClr val="FF0000"/>
                </a:solidFill>
              </a:rPr>
              <a:t>교통편별 상품들 나오지 않고 있습니다</a:t>
            </a:r>
            <a:r>
              <a:rPr lang="en-US" altLang="ko-KR" sz="1400" b="1" dirty="0">
                <a:solidFill>
                  <a:srgbClr val="FF0000"/>
                </a:solidFill>
              </a:rPr>
              <a:t>. </a:t>
            </a:r>
            <a:r>
              <a:rPr lang="ko-KR" altLang="en-US" sz="1400" b="1" dirty="0">
                <a:solidFill>
                  <a:srgbClr val="FF0000"/>
                </a:solidFill>
              </a:rPr>
              <a:t>상품 다 나오게 해주세요</a:t>
            </a:r>
            <a:r>
              <a:rPr lang="en-US" altLang="ko-KR" sz="1400" b="1" dirty="0">
                <a:solidFill>
                  <a:srgbClr val="FF0000"/>
                </a:solidFill>
              </a:rPr>
              <a:t>.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D2470BD5-8D6B-730D-0196-6020D608AC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3372" y="2752951"/>
            <a:ext cx="3693193" cy="294088"/>
          </a:xfrm>
          <a:prstGeom prst="rect">
            <a:avLst/>
          </a:prstGeom>
        </p:spPr>
      </p:pic>
      <p:sp>
        <p:nvSpPr>
          <p:cNvPr id="47" name="직사각형 46">
            <a:extLst>
              <a:ext uri="{FF2B5EF4-FFF2-40B4-BE49-F238E27FC236}">
                <a16:creationId xmlns:a16="http://schemas.microsoft.com/office/drawing/2014/main" id="{DEDF9EC6-F67A-642E-F823-CB3B342FBE40}"/>
              </a:ext>
            </a:extLst>
          </p:cNvPr>
          <p:cNvSpPr/>
          <p:nvPr/>
        </p:nvSpPr>
        <p:spPr>
          <a:xfrm>
            <a:off x="7697517" y="2632257"/>
            <a:ext cx="862418" cy="1034580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7528264" y="4740676"/>
            <a:ext cx="4018301" cy="911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처리완료 </a:t>
            </a:r>
            <a:r>
              <a:rPr lang="en-US" altLang="ko-KR" smtClean="0"/>
              <a:t>(26.02.09)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398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3767</TotalTime>
  <Words>186</Words>
  <Application>Microsoft Office PowerPoint</Application>
  <PresentationFormat>와이드스크린</PresentationFormat>
  <Paragraphs>36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114</cp:revision>
  <dcterms:created xsi:type="dcterms:W3CDTF">2025-11-14T06:29:01Z</dcterms:created>
  <dcterms:modified xsi:type="dcterms:W3CDTF">2026-02-09T00:53:43Z</dcterms:modified>
</cp:coreProperties>
</file>