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6" r:id="rId2"/>
    <p:sldId id="394" r:id="rId3"/>
    <p:sldId id="404" r:id="rId4"/>
    <p:sldId id="402" r:id="rId5"/>
    <p:sldId id="407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AFE"/>
    <a:srgbClr val="F06C92"/>
    <a:srgbClr val="0294EE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D97D8-7781-B538-47FF-12B936F35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D0530BC-9C7D-D29C-D4C7-9F8A5640A8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7406C61-02ED-1B8E-EB9B-CF8C95974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AAE1F2-6C80-3E37-FD7E-1E0C31849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253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237B-C6DB-1375-25D3-8E098F6F9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2877BA1-E9A9-851F-95CE-C7C462842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2E799D1-7013-1235-EAA1-19D08955D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E9A0BEF-CD94-39E2-FDBE-2375D0C058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4891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(2026.2.6)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2026.2.6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텍스트, 스크린샷, 번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E039BC0-FC74-4471-C53E-20EBA84B50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64" b="15862"/>
          <a:stretch>
            <a:fillRect/>
          </a:stretch>
        </p:blipFill>
        <p:spPr>
          <a:xfrm>
            <a:off x="-2" y="1651223"/>
            <a:ext cx="8610601" cy="5030618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95822"/>
              </p:ext>
            </p:extLst>
          </p:nvPr>
        </p:nvGraphicFramePr>
        <p:xfrm>
          <a:off x="8610601" y="1087848"/>
          <a:ext cx="3553692" cy="4648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3692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25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323157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ko-KR" alt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옵션박스에  </a:t>
                      </a:r>
                      <a:r>
                        <a:rPr lang="en-US" altLang="ko-K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보조금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], [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기타</a:t>
                      </a:r>
                      <a:r>
                        <a:rPr lang="en-US" altLang="ko-KR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 </a:t>
                      </a:r>
                      <a:r>
                        <a:rPr lang="ko-KR" alt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 넣어주세요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D46FC36-9E19-6FC1-2B50-9AAD830341B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16772-E0C5-BD8A-9DAE-9E010B578CF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무통장입금현황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작업처리</a:t>
            </a:r>
            <a:r>
              <a:rPr lang="en-US" altLang="ko-KR" sz="1200" b="1" dirty="0"/>
              <a:t> </a:t>
            </a:r>
            <a:endParaRPr lang="ko-KR" altLang="en-US" sz="12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BEF0D-233B-191E-6EB1-FB19935FE24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2026.02.06</a:t>
            </a:r>
            <a:endParaRPr lang="ko-KR" altLang="en-US" sz="1200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56E6B028-9EC3-AB77-8771-9FCAED24224E}"/>
              </a:ext>
            </a:extLst>
          </p:cNvPr>
          <p:cNvSpPr/>
          <p:nvPr/>
        </p:nvSpPr>
        <p:spPr>
          <a:xfrm>
            <a:off x="914400" y="5868237"/>
            <a:ext cx="7134330" cy="6204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7" name="그림 16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7663074-1204-6506-F219-53F27C2D8A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8254" y="1319886"/>
            <a:ext cx="1621127" cy="182698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2B7B00B-396D-A107-A831-39D0C87BECF8}"/>
              </a:ext>
            </a:extLst>
          </p:cNvPr>
          <p:cNvSpPr txBox="1"/>
          <p:nvPr/>
        </p:nvSpPr>
        <p:spPr>
          <a:xfrm>
            <a:off x="6002411" y="2489326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/>
              <a:t>보조금</a:t>
            </a:r>
            <a:endParaRPr lang="en-US" altLang="ko-KR" b="1" dirty="0"/>
          </a:p>
          <a:p>
            <a:r>
              <a:rPr lang="ko-KR" altLang="en-US" b="1" dirty="0"/>
              <a:t>기타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AD0C71A-DB98-F9F8-D2BA-B2E41B567441}"/>
              </a:ext>
            </a:extLst>
          </p:cNvPr>
          <p:cNvSpPr/>
          <p:nvPr/>
        </p:nvSpPr>
        <p:spPr>
          <a:xfrm>
            <a:off x="5990520" y="1827866"/>
            <a:ext cx="889054" cy="13690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A119F8A-E142-E26E-BC0E-8B295D066D38}"/>
              </a:ext>
            </a:extLst>
          </p:cNvPr>
          <p:cNvSpPr txBox="1"/>
          <p:nvPr/>
        </p:nvSpPr>
        <p:spPr>
          <a:xfrm>
            <a:off x="2370904" y="1445869"/>
            <a:ext cx="2653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/>
              <a:t>보조금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기타 체크추가</a:t>
            </a: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E74DB290-74AB-0BE0-06CB-1907A8F3C931}"/>
              </a:ext>
            </a:extLst>
          </p:cNvPr>
          <p:cNvCxnSpPr>
            <a:cxnSpLocks/>
          </p:cNvCxnSpPr>
          <p:nvPr/>
        </p:nvCxnSpPr>
        <p:spPr>
          <a:xfrm flipV="1">
            <a:off x="6891465" y="1651223"/>
            <a:ext cx="1892317" cy="119246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3CAEE7AA-EF16-6881-BFC5-059578440AE1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3697540" y="1784423"/>
            <a:ext cx="0" cy="36211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8930936" y="1827866"/>
            <a:ext cx="2849732" cy="5247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err="1" smtClean="0">
                <a:solidFill>
                  <a:srgbClr val="0070C0"/>
                </a:solidFill>
              </a:rPr>
              <a:t>해당건은</a:t>
            </a:r>
            <a:r>
              <a:rPr lang="ko-KR" altLang="en-US" sz="1200" b="1" dirty="0" smtClean="0">
                <a:solidFill>
                  <a:srgbClr val="0070C0"/>
                </a:solidFill>
              </a:rPr>
              <a:t> 유지보수입니다</a:t>
            </a:r>
            <a:r>
              <a:rPr lang="en-US" altLang="ko-KR" sz="1200" b="1" dirty="0" smtClean="0">
                <a:solidFill>
                  <a:srgbClr val="0070C0"/>
                </a:solidFill>
              </a:rPr>
              <a:t>. (26.02.09)</a:t>
            </a:r>
            <a:endParaRPr lang="ko-KR" altLang="en-US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92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B701D-E8FD-9CFD-5207-2D6E6BC79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 descr="텍스트, 소프트웨어, 멀티미디어 소프트웨어, 컴퓨터 아이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F19E314-C7ED-8959-1A5B-2F6DFB486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4" y="1325755"/>
            <a:ext cx="8500905" cy="261025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543C75-B0CB-3314-E362-1C24389F295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회계카드결제현황 </a:t>
            </a:r>
            <a:r>
              <a:rPr lang="en-US" altLang="ko-KR" b="1" dirty="0">
                <a:solidFill>
                  <a:schemeClr val="bg1"/>
                </a:solidFill>
              </a:rPr>
              <a:t>&amp; </a:t>
            </a:r>
            <a:r>
              <a:rPr lang="ko-KR" altLang="en-US" b="1" dirty="0">
                <a:solidFill>
                  <a:schemeClr val="bg1"/>
                </a:solidFill>
              </a:rPr>
              <a:t>개인예약수정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074BBE-4501-98F9-1320-68AF6FE02724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카드취소부분</a:t>
            </a:r>
            <a:endParaRPr lang="ko-KR" altLang="en-US" sz="14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8EE93723-DB15-80C9-8544-04026E454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CB2A868-1A34-3E97-370A-9A8C1B0B1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211960"/>
              </p:ext>
            </p:extLst>
          </p:nvPr>
        </p:nvGraphicFramePr>
        <p:xfrm>
          <a:off x="8610601" y="1097072"/>
          <a:ext cx="3367034" cy="485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703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695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545606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카드취소 시 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날짜비번을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입력하고 취소되게 해주세요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(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기존기능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   ‘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년월일시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’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까지만 비번입력요</a:t>
                      </a:r>
                      <a:endParaRPr lang="en-US" altLang="ko-KR" sz="14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시까지만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분은 너무 짧아서 안되네요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2. 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취소시비번입력시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전체적으로 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시까지만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해주세요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8" name="직사각형 7">
            <a:extLst>
              <a:ext uri="{FF2B5EF4-FFF2-40B4-BE49-F238E27FC236}">
                <a16:creationId xmlns:a16="http://schemas.microsoft.com/office/drawing/2014/main" id="{D3DE3198-9FB2-6EBE-B7DA-91E29FFB53E6}"/>
              </a:ext>
            </a:extLst>
          </p:cNvPr>
          <p:cNvSpPr/>
          <p:nvPr/>
        </p:nvSpPr>
        <p:spPr>
          <a:xfrm>
            <a:off x="7626699" y="3219416"/>
            <a:ext cx="1165609" cy="2539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492A8FB4-439A-5E9A-4508-B91E02A1EC69}"/>
              </a:ext>
            </a:extLst>
          </p:cNvPr>
          <p:cNvCxnSpPr>
            <a:cxnSpLocks/>
          </p:cNvCxnSpPr>
          <p:nvPr/>
        </p:nvCxnSpPr>
        <p:spPr>
          <a:xfrm flipV="1">
            <a:off x="7797521" y="1889090"/>
            <a:ext cx="1087169" cy="133032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305F747-B0E0-737A-2BA5-50BA3FFAAE42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2026.02.06</a:t>
            </a:r>
            <a:endParaRPr lang="ko-KR" altLang="en-US" sz="1200" dirty="0"/>
          </a:p>
        </p:txBody>
      </p:sp>
      <p:pic>
        <p:nvPicPr>
          <p:cNvPr id="16" name="그림 15" descr="텍스트, 번호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FE93842-6B79-FC51-436F-78A945D1DC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110513"/>
            <a:ext cx="7991762" cy="274748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7" name="직사각형 16">
            <a:extLst>
              <a:ext uri="{FF2B5EF4-FFF2-40B4-BE49-F238E27FC236}">
                <a16:creationId xmlns:a16="http://schemas.microsoft.com/office/drawing/2014/main" id="{4F026F3F-1338-B02B-7F12-98E2D97CB7A4}"/>
              </a:ext>
            </a:extLst>
          </p:cNvPr>
          <p:cNvSpPr/>
          <p:nvPr/>
        </p:nvSpPr>
        <p:spPr>
          <a:xfrm>
            <a:off x="6918536" y="5113076"/>
            <a:ext cx="708164" cy="59366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B76629CA-EBE7-AADE-1FA4-E7F049E1AAAC}"/>
              </a:ext>
            </a:extLst>
          </p:cNvPr>
          <p:cNvCxnSpPr>
            <a:cxnSpLocks/>
          </p:cNvCxnSpPr>
          <p:nvPr/>
        </p:nvCxnSpPr>
        <p:spPr>
          <a:xfrm flipV="1">
            <a:off x="7626699" y="2240782"/>
            <a:ext cx="1510359" cy="31752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9729926" y="2734322"/>
            <a:ext cx="2041864" cy="381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(26. 02.09)</a:t>
            </a:r>
            <a:endParaRPr lang="ko-KR" altLang="en-US" sz="1200" dirty="0"/>
          </a:p>
        </p:txBody>
      </p:sp>
      <p:sp>
        <p:nvSpPr>
          <p:cNvPr id="15" name="직사각형 14"/>
          <p:cNvSpPr/>
          <p:nvPr/>
        </p:nvSpPr>
        <p:spPr>
          <a:xfrm>
            <a:off x="9677872" y="4562442"/>
            <a:ext cx="2041864" cy="381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(26. 02.09)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2317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A8952261-C848-2FA3-6D34-535B7408A397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환불대기현황</a:t>
            </a:r>
            <a:endParaRPr lang="ko-KR" altLang="en-US" sz="1400" b="1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706308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환불대기현황에서 상품명 클릭하면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해당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개인예약건으로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페이지가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넘어가야합니다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기능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D966D0-49B0-4F30-E876-F81CD1B788B6}"/>
              </a:ext>
            </a:extLst>
          </p:cNvPr>
          <p:cNvSpPr txBox="1"/>
          <p:nvPr/>
        </p:nvSpPr>
        <p:spPr>
          <a:xfrm>
            <a:off x="381000" y="913247"/>
            <a:ext cx="61006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/>
              <a:t>http://erp.romancetour.co.kr/niabbs5/erp.php?inc=menu040/sub4</a:t>
            </a:r>
            <a:endParaRPr lang="ko-KR" alt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54C26F-EAB7-0C43-0D57-B6AF50CC31E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A5E2BA-FAAF-E499-E480-3E4B1548B7EC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2026.02.06</a:t>
            </a:r>
            <a:endParaRPr lang="ko-KR" altLang="en-US" sz="1200" dirty="0"/>
          </a:p>
        </p:txBody>
      </p:sp>
      <p:pic>
        <p:nvPicPr>
          <p:cNvPr id="4" name="그림 3" descr="텍스트, 번호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A29ADE8-93BC-9599-ADB0-028DD0E3D3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76718"/>
            <a:ext cx="8521002" cy="359567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A7D1A09A-EDF7-0091-653E-7FDDC281FAC0}"/>
              </a:ext>
            </a:extLst>
          </p:cNvPr>
          <p:cNvSpPr/>
          <p:nvPr/>
        </p:nvSpPr>
        <p:spPr>
          <a:xfrm>
            <a:off x="1976582" y="3319092"/>
            <a:ext cx="2243726" cy="63995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F9D4EAE-261E-2AE4-22B8-6EF213CC7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5459" y="4297809"/>
            <a:ext cx="5266153" cy="255119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C022EF46-1A8B-DFCC-AA20-189F36AD8F5E}"/>
              </a:ext>
            </a:extLst>
          </p:cNvPr>
          <p:cNvCxnSpPr>
            <a:cxnSpLocks/>
          </p:cNvCxnSpPr>
          <p:nvPr/>
        </p:nvCxnSpPr>
        <p:spPr>
          <a:xfrm flipH="1">
            <a:off x="2160396" y="3476895"/>
            <a:ext cx="4036494" cy="172815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CEC47BD4-AF3B-D905-00CE-176E93DB7C60}"/>
              </a:ext>
            </a:extLst>
          </p:cNvPr>
          <p:cNvCxnSpPr>
            <a:cxnSpLocks/>
          </p:cNvCxnSpPr>
          <p:nvPr/>
        </p:nvCxnSpPr>
        <p:spPr>
          <a:xfrm flipH="1">
            <a:off x="1976582" y="3966419"/>
            <a:ext cx="806811" cy="84473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9802160" y="2147716"/>
            <a:ext cx="2041864" cy="381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(26. 02.09)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644860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5C9D2-A1D2-D044-2047-23844256E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 descr="텍스트, 폰트, 번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3285CEC-F901-3C14-47DC-1823F88498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208"/>
            <a:ext cx="8691824" cy="3352831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B4E71214-8877-0FD4-F8E8-E9A6F816B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924801"/>
              </p:ext>
            </p:extLst>
          </p:nvPr>
        </p:nvGraphicFramePr>
        <p:xfrm>
          <a:off x="8812404" y="852391"/>
          <a:ext cx="3316241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241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엑셀다운로드와 예약인원현황 버튼이 다운로드 안됩니다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399E7C8F-995F-F6C0-937F-F8D992404936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출발일자별 예약현황</a:t>
            </a:r>
            <a:endParaRPr lang="ko-KR" altLang="en-US" sz="14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9FB3C62-A9F5-3344-B8E5-F3A203C03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F7FC01-B4F5-B8F4-F67F-71BF340F7D6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5B8ACD-DC8E-1641-465E-F2DC3B737334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2026.02.06</a:t>
            </a:r>
            <a:endParaRPr lang="ko-KR" altLang="en-US" sz="1200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8811CB9-7538-1DED-25A1-D2046CADB0B4}"/>
              </a:ext>
            </a:extLst>
          </p:cNvPr>
          <p:cNvSpPr/>
          <p:nvPr/>
        </p:nvSpPr>
        <p:spPr>
          <a:xfrm>
            <a:off x="7094136" y="3058000"/>
            <a:ext cx="1582616" cy="4188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9802160" y="2147716"/>
            <a:ext cx="2041864" cy="381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(26. 02.09)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7298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4657</TotalTime>
  <Words>189</Words>
  <Application>Microsoft Office PowerPoint</Application>
  <PresentationFormat>와이드스크린</PresentationFormat>
  <Paragraphs>56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146</cp:revision>
  <dcterms:created xsi:type="dcterms:W3CDTF">2025-11-14T06:29:01Z</dcterms:created>
  <dcterms:modified xsi:type="dcterms:W3CDTF">2026-02-09T09:59:37Z</dcterms:modified>
</cp:coreProperties>
</file>