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46" r:id="rId2"/>
    <p:sldId id="408" r:id="rId3"/>
    <p:sldId id="430" r:id="rId4"/>
    <p:sldId id="431" r:id="rId5"/>
    <p:sldId id="432" r:id="rId6"/>
    <p:sldId id="426" r:id="rId7"/>
    <p:sldId id="421" r:id="rId8"/>
    <p:sldId id="425" r:id="rId9"/>
    <p:sldId id="429" r:id="rId10"/>
    <p:sldId id="433" r:id="rId11"/>
    <p:sldId id="434" r:id="rId12"/>
    <p:sldId id="41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 도희" initials="도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72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80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42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5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4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22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07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6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00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12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00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ko-KR" altLang="en-US" sz="3000">
                <a:ea typeface="HY견고딕"/>
              </a:rPr>
              <a:t>로망스투어</a:t>
            </a:r>
            <a:r>
              <a:rPr lang="ko-KR" altLang="en-US" sz="3000">
                <a:latin typeface="HY견고딕"/>
                <a:ea typeface="HY견고딕"/>
              </a:rPr>
              <a:t> </a:t>
            </a:r>
            <a:r>
              <a:rPr lang="en-US" altLang="ko-KR" sz="3000">
                <a:latin typeface="HY견고딕"/>
                <a:ea typeface="HY견고딕"/>
              </a:rPr>
              <a:t>ERP</a:t>
            </a:r>
            <a:r>
              <a:rPr lang="ko-KR" altLang="en-US" sz="3000">
                <a:ea typeface="HY견고딕"/>
              </a:rPr>
              <a:t>리뉴얼</a:t>
            </a:r>
            <a:r>
              <a:rPr lang="en-US" altLang="ko-KR" sz="3000">
                <a:ea typeface="HY견고딕"/>
              </a:rPr>
              <a:t>_</a:t>
            </a:r>
            <a:r>
              <a:rPr lang="ko-KR" altLang="en-US" sz="3000">
                <a:ea typeface="HY견고딕"/>
              </a:rPr>
              <a:t>검토사항 </a:t>
            </a:r>
            <a:r>
              <a:rPr lang="en-US" altLang="ko-KR" sz="3000">
                <a:ea typeface="HY견고딕"/>
              </a:rPr>
              <a:t>8</a:t>
            </a:r>
            <a:r>
              <a:rPr lang="ko-KR" altLang="en-US" sz="3000">
                <a:ea typeface="HY견고딕"/>
              </a:rPr>
              <a:t>차</a:t>
            </a:r>
            <a:r>
              <a:rPr lang="en-US" altLang="ko-KR" sz="3000">
                <a:ea typeface="HY견고딕"/>
              </a:rPr>
              <a:t>(2026.2.9.)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2026.2.9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마이페이지 예약내역가면 맨위보면 잘못된 숫자 출력이 있습니다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프론트페이지 출력 문제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데이터 출력오류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4606" y="871180"/>
            <a:ext cx="8048911" cy="4258389"/>
          </a:xfrm>
          <a:prstGeom prst="rect">
            <a:avLst/>
          </a:prstGeom>
        </p:spPr>
      </p:pic>
      <p:sp>
        <p:nvSpPr>
          <p:cNvPr id="83" name="직사각형 82"/>
          <p:cNvSpPr/>
          <p:nvPr/>
        </p:nvSpPr>
        <p:spPr>
          <a:xfrm>
            <a:off x="6351144" y="1651802"/>
            <a:ext cx="2414062" cy="57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97720" y="3296100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처리완료 </a:t>
            </a:r>
            <a:r>
              <a:rPr lang="en-US" altLang="ko-KR" sz="1100" b="1" dirty="0" smtClean="0"/>
              <a:t>(26.02.10)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1082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네이버로그인했는데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엘레강스투어로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연결됨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동영상 참조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주문하려는데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예약된 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표시안되고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전체선택가능하게뜸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주문안됨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동영상참조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프론트페이지 출력 문제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데이터 출력오류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389" y="1615985"/>
            <a:ext cx="3717501" cy="4015671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86747" y="0"/>
            <a:ext cx="2218506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726698" y="3028018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 </a:t>
            </a:r>
            <a:r>
              <a:rPr lang="en-US" altLang="ko-KR" sz="1200" dirty="0"/>
              <a:t>(26.02.09)</a:t>
            </a:r>
            <a:endParaRPr lang="ko-KR" altLang="en-US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72" y="2651128"/>
            <a:ext cx="1867044" cy="38375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4" name="직선 화살표 연결선 3"/>
          <p:cNvCxnSpPr/>
          <p:nvPr/>
        </p:nvCxnSpPr>
        <p:spPr>
          <a:xfrm flipH="1">
            <a:off x="1997476" y="3220770"/>
            <a:ext cx="878889" cy="534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9797720" y="4006042"/>
            <a:ext cx="1802167" cy="385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rgbClr val="0070C0"/>
                </a:solidFill>
              </a:rPr>
              <a:t>문제없음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(26.02.09)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875637" y="4569897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 </a:t>
            </a:r>
            <a:r>
              <a:rPr lang="en-US" altLang="ko-KR" sz="1200" dirty="0"/>
              <a:t>(26.02.09)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0424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7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데스크탑버전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모바일버전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모두 이미지가 정상적으로 표시되지 않습니다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왼쪽 예시의 공주 후기는 사진이 없는 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후기지만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오른쪽 태백 예시는 사진이 있음에도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엑박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홈페이지 고객 프론트 </a:t>
            </a:r>
            <a:r>
              <a:rPr lang="en-US" altLang="ko-KR" b="1">
                <a:solidFill>
                  <a:schemeClr val="bg1"/>
                </a:solidFill>
              </a:rPr>
              <a:t>-</a:t>
            </a:r>
            <a:r>
              <a:rPr lang="ko-KR" altLang="en-US" b="1">
                <a:solidFill>
                  <a:schemeClr val="bg1"/>
                </a:solidFill>
              </a:rPr>
              <a:t> 미표시 오류 문제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메인페이지 하단 리뷰 영역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0974" y="1688522"/>
            <a:ext cx="1830398" cy="396586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87271" y="3652487"/>
            <a:ext cx="2414062" cy="1265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9942990" y="3266983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처리완료 </a:t>
            </a:r>
            <a:r>
              <a:rPr lang="en-US" altLang="ko-KR" sz="1100" b="1" dirty="0" smtClean="0"/>
              <a:t>(26.02.10)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6732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 공지사항에 이렇게 오류 표시 글이 뜨고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홈페이지 고객 프론트 </a:t>
            </a:r>
            <a:r>
              <a:rPr lang="en-US" altLang="ko-KR" b="1">
                <a:solidFill>
                  <a:schemeClr val="bg1"/>
                </a:solidFill>
              </a:rPr>
              <a:t>-</a:t>
            </a:r>
            <a:r>
              <a:rPr lang="ko-KR" altLang="en-US" b="1">
                <a:solidFill>
                  <a:schemeClr val="bg1"/>
                </a:solidFill>
              </a:rPr>
              <a:t> 미표시 오류 문제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공지사항 게시글 내 텍스트 표시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62316" y="1783772"/>
            <a:ext cx="2078182" cy="4502728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87271" y="2561442"/>
            <a:ext cx="2414062" cy="1265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700116" y="2808734"/>
            <a:ext cx="2947387" cy="1461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</a:rPr>
              <a:t>해당 오류가 발견되지 않습니다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smtClean="0">
                <a:solidFill>
                  <a:schemeClr val="tx1"/>
                </a:solidFill>
              </a:rPr>
              <a:t>다시 확인해보시고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, 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그래도 저 오류가 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보인다면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어떤 경로를 통해 공지사항으로 들어갔는지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알려주십시요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smtClean="0">
                <a:solidFill>
                  <a:schemeClr val="tx1"/>
                </a:solidFill>
              </a:rPr>
              <a:t>동일한 경로로 접속해서 확인해보겠습니다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7600" y="1463479"/>
            <a:ext cx="6497495" cy="3117083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07035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데스크탑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버전은 글쓰기 버튼이 비로그인에서도 노출되고 모바일 버전은 로그인해야 노출됩니다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지금 앱도 안되니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비로그인에서도 글쓰기 버튼 노출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글쓰기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로그인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유도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비로그인시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로그인하면 글쓰기 버튼이 나타납니다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로그인 후 이용해 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문구 기재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이렇게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처리해놔야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할 거 같아요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처리해주세요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홈페이지 고객 프론트 </a:t>
            </a:r>
            <a:r>
              <a:rPr lang="en-US" altLang="ko-KR" b="1">
                <a:solidFill>
                  <a:schemeClr val="bg1"/>
                </a:solidFill>
              </a:rPr>
              <a:t>-</a:t>
            </a:r>
            <a:r>
              <a:rPr lang="ko-KR" altLang="en-US" b="1">
                <a:solidFill>
                  <a:schemeClr val="bg1"/>
                </a:solidFill>
              </a:rPr>
              <a:t> 미표시 오류 문제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여행후기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2329430" y="3635169"/>
            <a:ext cx="2414062" cy="1265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55544" y="1584613"/>
            <a:ext cx="1958286" cy="4242955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5607762" y="1951841"/>
            <a:ext cx="2414062" cy="1265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75829" y="5096855"/>
            <a:ext cx="2947387" cy="1461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</a:rPr>
              <a:t>현재 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pc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버전에서도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비로그인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시 글쓰기 버튼이 노출되지 않고 있습니다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smtClean="0">
                <a:solidFill>
                  <a:schemeClr val="tx1"/>
                </a:solidFill>
              </a:rPr>
              <a:t>이전에 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Pc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버전에서도 로그인 해야 노출되도록 처리되었습니다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100" b="1" dirty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아래 요청사항은 유지보수 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85354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쿠폰 금액 출력 이상해요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이용기간 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일까지인데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발급즉시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기간만료로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떴습니다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쿠폰 발행 문제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홈페이지업무</a:t>
            </a:r>
            <a:r>
              <a:rPr lang="en-US" altLang="ko-KR" sz="1200" b="1"/>
              <a:t>&gt;</a:t>
            </a:r>
            <a:r>
              <a:rPr lang="ko-KR" altLang="en-US" sz="1200" b="1"/>
              <a:t>쿠폰관리</a:t>
            </a:r>
            <a:r>
              <a:rPr lang="en-US" altLang="ko-KR" sz="1200" b="1"/>
              <a:t>&gt;</a:t>
            </a:r>
            <a:r>
              <a:rPr lang="ko-KR" altLang="en-US" sz="1200" b="1"/>
              <a:t>쿠폰리스트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9987" y="1563921"/>
            <a:ext cx="3989184" cy="333183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75057" y="1444001"/>
            <a:ext cx="4064499" cy="3454482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00545" y="5389107"/>
            <a:ext cx="5896841" cy="349724"/>
          </a:xfrm>
          <a:prstGeom prst="rect">
            <a:avLst/>
          </a:prstGeom>
        </p:spPr>
      </p:pic>
      <p:sp>
        <p:nvSpPr>
          <p:cNvPr id="64" name="직사각형 63"/>
          <p:cNvSpPr/>
          <p:nvPr/>
        </p:nvSpPr>
        <p:spPr>
          <a:xfrm>
            <a:off x="5616421" y="2566637"/>
            <a:ext cx="2414062" cy="57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720570" y="5342741"/>
            <a:ext cx="2414062" cy="57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05442" y="3434335"/>
            <a:ext cx="2947387" cy="1084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altLang="ko-KR" sz="1100" b="1" dirty="0" smtClean="0">
                <a:solidFill>
                  <a:schemeClr val="tx1"/>
                </a:solidFill>
              </a:rPr>
              <a:t>0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은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쿠폰종류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숫자의 기본값입니다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en-US" altLang="ko-KR" sz="1100" b="1" dirty="0" smtClean="0">
                <a:solidFill>
                  <a:schemeClr val="tx1"/>
                </a:solidFill>
              </a:rPr>
              <a:t>   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숫자만 입력하라는 일종의 표시입니다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endParaRPr lang="en-US" altLang="ko-KR" sz="110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</a:rPr>
              <a:t>처리완료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05330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쿠폰 임수민 개인에게 분명 발급했는데 전체 모든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로그인회원에게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다 보입니다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임수민 개인에게 발급한 결과 개인의 의지와 상관없이 이미 다운로드가 된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상태일뿐이었습니다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   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어지영이사님과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</a:rPr>
                        <a:t>중복건</a:t>
                      </a: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!!!!!!!!!!!!!!!!!!!!!!!!!!!!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개인에게 발급한 쿠폰은 다운로드에서 보이지 않게 해주세요 어차피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다운도됐는데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!!!!!!!!!!!!!!!!!!!!!!!!!!!!!!!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프론트 쿠폰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홈페이지업무</a:t>
            </a:r>
            <a:r>
              <a:rPr lang="en-US" altLang="ko-KR" sz="1200" b="1"/>
              <a:t>&gt;</a:t>
            </a:r>
            <a:r>
              <a:rPr lang="ko-KR" altLang="en-US" sz="1200" b="1"/>
              <a:t>쿠폰관리</a:t>
            </a:r>
            <a:r>
              <a:rPr lang="en-US" altLang="ko-KR" sz="1200" b="1"/>
              <a:t>&gt;</a:t>
            </a:r>
            <a:r>
              <a:rPr lang="ko-KR" altLang="en-US" sz="1200" b="1"/>
              <a:t>쿠폰리스트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3690" y="1328471"/>
            <a:ext cx="7119982" cy="2824048"/>
          </a:xfrm>
          <a:prstGeom prst="rect">
            <a:avLst/>
          </a:prstGeom>
        </p:spPr>
      </p:pic>
      <p:sp>
        <p:nvSpPr>
          <p:cNvPr id="64" name="직사각형 63"/>
          <p:cNvSpPr/>
          <p:nvPr/>
        </p:nvSpPr>
        <p:spPr>
          <a:xfrm>
            <a:off x="5448435" y="2156197"/>
            <a:ext cx="2414062" cy="57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97720" y="3767015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처리완료 </a:t>
            </a:r>
            <a:r>
              <a:rPr lang="en-US" altLang="ko-KR" sz="1100" b="1" dirty="0" smtClean="0"/>
              <a:t>(26.02.10)</a:t>
            </a:r>
            <a:endParaRPr lang="ko-KR" altLang="en-US" sz="1100" b="1" dirty="0"/>
          </a:p>
        </p:txBody>
      </p:sp>
      <p:sp>
        <p:nvSpPr>
          <p:cNvPr id="10" name="직사각형 9"/>
          <p:cNvSpPr/>
          <p:nvPr/>
        </p:nvSpPr>
        <p:spPr>
          <a:xfrm>
            <a:off x="5433042" y="4575058"/>
            <a:ext cx="2947387" cy="1750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</a:rPr>
              <a:t>기존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뷰티니아에서부터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있던 메뉴였고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애초에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뷰티니아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소스에서 있던 오류를</a:t>
            </a:r>
            <a:r>
              <a:rPr lang="en-US" altLang="ko-KR" sz="1100" b="1" dirty="0" smtClean="0">
                <a:solidFill>
                  <a:schemeClr val="tx1"/>
                </a:solidFill>
              </a:rPr>
              <a:t/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smtClean="0">
                <a:solidFill>
                  <a:schemeClr val="tx1"/>
                </a:solidFill>
              </a:rPr>
              <a:t>이번에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수정한겁니다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추가적인 요청은 유지보수입니다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 smtClean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사실 쿠폰다운로드 게시판이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필요없습니다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개인 발급 쿠폰은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자동처리</a:t>
            </a:r>
            <a:r>
              <a:rPr lang="en-US" altLang="ko-KR" sz="1100" b="1" dirty="0" smtClean="0">
                <a:solidFill>
                  <a:schemeClr val="tx1"/>
                </a:solidFill>
              </a:rPr>
              <a:t/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smtClean="0">
                <a:solidFill>
                  <a:schemeClr val="tx1"/>
                </a:solidFill>
              </a:rPr>
              <a:t>상품별 쿠폰은 상품상세에서 다운로드 버튼이 있습니다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17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아이디가 상품 중간에 떠요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 프론트페이지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오류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내 출력오류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886" y="975233"/>
            <a:ext cx="8174182" cy="3406388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>
          <a:xfrm>
            <a:off x="945707" y="3628240"/>
            <a:ext cx="2414062" cy="57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608112" y="2292923"/>
            <a:ext cx="1802167" cy="38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처리완료 </a:t>
            </a:r>
            <a:r>
              <a:rPr lang="en-US" altLang="ko-KR" sz="1100" b="1" dirty="0" smtClean="0"/>
              <a:t>(26.02.10)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3066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배너 클릭하고 움직이면 마우스 움직이기 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html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효과처럼 마우스 따라다녀요 배너가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프론트페이지 데스크탑 버전 배너 이상함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메인페이지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3266072" y="3429000"/>
            <a:ext cx="1946700" cy="1070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5136" y="1182580"/>
            <a:ext cx="7503130" cy="399061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557982" y="2302772"/>
            <a:ext cx="2947387" cy="1221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</a:rPr>
              <a:t>어떤 배너를 클릭했다는 것인가요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?</a:t>
            </a:r>
            <a:br>
              <a:rPr lang="en-US" altLang="ko-KR" sz="1100" b="1" dirty="0" smtClean="0">
                <a:solidFill>
                  <a:schemeClr val="tx1"/>
                </a:solidFill>
              </a:rPr>
            </a:br>
            <a:r>
              <a:rPr lang="ko-KR" altLang="en-US" sz="1100" b="1" dirty="0" err="1" smtClean="0">
                <a:solidFill>
                  <a:schemeClr val="tx1"/>
                </a:solidFill>
              </a:rPr>
              <a:t>나타는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 현상에 대해 구체적으로 설명해주세요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endParaRPr lang="en-US" altLang="ko-KR" sz="1100" b="1" dirty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해당 현상을 영상으로 찍어서 보내주시면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가장 확실합니다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76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따옴표 입력하면 저렇게 뜹니다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안나오게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프론트페이지 검색 문제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데이터 출력오류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2026.2.9</a:t>
            </a:r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2449" y="1478755"/>
            <a:ext cx="7074694" cy="140821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557982" y="2302772"/>
            <a:ext cx="2947387" cy="1221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</a:rPr>
              <a:t>왜 따옴표만 </a:t>
            </a:r>
            <a:r>
              <a:rPr lang="ko-KR" altLang="en-US" sz="1100" b="1" dirty="0" err="1" smtClean="0">
                <a:solidFill>
                  <a:schemeClr val="tx1"/>
                </a:solidFill>
              </a:rPr>
              <a:t>입력하셨나요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일반적이지 않은데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</a:rPr>
              <a:t>따옴표는 </a:t>
            </a:r>
            <a:endParaRPr lang="en-US" altLang="ko-KR" sz="1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462</Words>
  <Application>Microsoft Office PowerPoint</Application>
  <PresentationFormat>와이드스크린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420</cp:revision>
  <dcterms:created xsi:type="dcterms:W3CDTF">2025-11-14T06:29:01Z</dcterms:created>
  <dcterms:modified xsi:type="dcterms:W3CDTF">2026-02-10T01:55:07Z</dcterms:modified>
  <cp:version/>
</cp:coreProperties>
</file>