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1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7E7841F-89B4-A997-0E68-8C6F43BC6C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9EA54C4C-D470-4910-2B8B-583A55643F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C8017D6-1D9B-B48D-0591-371DF922F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352A-6CD4-49F4-9FAE-664A48F84C5F}" type="datetimeFigureOut">
              <a:rPr lang="ko-KR" altLang="en-US" smtClean="0"/>
              <a:t>2026-02-11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B718AB7-5154-5BC4-F559-14F78C014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C12BDA9-CBE5-6E23-B887-3549C7E47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0525-32EF-404C-A872-FECAA552E1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85170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BB7DCB5-E3E0-1EF0-807C-990F1A12B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0A9EB6F-B7A7-2E88-48BB-EDDF54F92C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1DEBD17B-641C-104B-6B95-3FDF5358C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352A-6CD4-49F4-9FAE-664A48F84C5F}" type="datetimeFigureOut">
              <a:rPr lang="ko-KR" altLang="en-US" smtClean="0"/>
              <a:t>2026-02-11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A62A80D-4D4B-BECC-87F8-B0E40C90E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CB4A33-9D92-4146-67CE-DE5467445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0525-32EF-404C-A872-FECAA552E1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73754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A6674B5E-F2BB-D5C1-28C4-4CC4E9B117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E2B8EDF7-9710-AB29-CD83-DEDA79D5C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FFEAF34-D65D-C3E6-C8C3-1AAB0B2444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352A-6CD4-49F4-9FAE-664A48F84C5F}" type="datetimeFigureOut">
              <a:rPr lang="ko-KR" altLang="en-US" smtClean="0"/>
              <a:t>2026-02-11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4543B5F-E8D4-7A49-4442-4C608D011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80C139D-5657-A00E-8922-4048E67ED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0525-32EF-404C-A872-FECAA552E1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2971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10D5896-5623-F806-1FDD-9602FE43A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B85902-82A1-E71F-5C97-BA0CEA43EB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DD97440-D712-B522-3578-90C8AE0F7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352A-6CD4-49F4-9FAE-664A48F84C5F}" type="datetimeFigureOut">
              <a:rPr lang="ko-KR" altLang="en-US" smtClean="0"/>
              <a:t>2026-02-11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CCEFCB1-ABE0-49A2-A777-147DE5AB7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198AB87-6E0A-FFA1-B106-AD5071BA1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0525-32EF-404C-A872-FECAA552E1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701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885AF6F-F24D-4DEE-FCF1-308CC33B1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1F1ABCD-82C0-94B3-DD55-55C8FC1845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1450C74-F858-B46A-5560-870C7A0B3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352A-6CD4-49F4-9FAE-664A48F84C5F}" type="datetimeFigureOut">
              <a:rPr lang="ko-KR" altLang="en-US" smtClean="0"/>
              <a:t>2026-02-11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6FADE54-88ED-19BC-E7CD-D95307AB2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2B15A26-1B42-93CD-5C07-34E83F595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0525-32EF-404C-A872-FECAA552E1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7839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17546A6-C0C9-F930-826E-9EA4DFE4B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42FC33D-1931-C8E9-A43C-E83754257A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DA7CF3BA-B8E8-3232-8380-684818E621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216930F7-09CF-1882-A387-DDCADFE95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352A-6CD4-49F4-9FAE-664A48F84C5F}" type="datetimeFigureOut">
              <a:rPr lang="ko-KR" altLang="en-US" smtClean="0"/>
              <a:t>2026-02-11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1310DF1-8085-4805-2707-E1473E03B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182852F0-7382-B483-E6BF-3CF73FF6C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0525-32EF-404C-A872-FECAA552E1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202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4B26642-0DD7-503F-16C8-B9B519B66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9BF706A-84B8-4EFB-02FA-E78983D4B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E23D932A-2895-A754-3954-BEE005C7ED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8DE5EB80-CA1A-C41E-47B0-06CF1893F5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8EDA312B-E2F9-0F8A-6EE4-31F7AFD577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6C76865C-D287-1A53-80B7-D2F415A7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352A-6CD4-49F4-9FAE-664A48F84C5F}" type="datetimeFigureOut">
              <a:rPr lang="ko-KR" altLang="en-US" smtClean="0"/>
              <a:t>2026-02-11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BB159162-352E-8CBE-2744-AD7373D02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AB8B75B3-DE04-33EC-95B4-51C071314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0525-32EF-404C-A872-FECAA552E1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29586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4E3DAA9-FF66-CD69-D91D-1AFA7B32D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6F91FAC8-BC4B-CF6F-60BE-117495BF3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352A-6CD4-49F4-9FAE-664A48F84C5F}" type="datetimeFigureOut">
              <a:rPr lang="ko-KR" altLang="en-US" smtClean="0"/>
              <a:t>2026-02-11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0C218CB-C486-2726-5F81-FC1E69BB0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170C4684-1BE1-A871-A57B-C21EFE11B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0525-32EF-404C-A872-FECAA552E1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05494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65AC9EC-10DC-7CF5-D613-E1655FA4D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352A-6CD4-49F4-9FAE-664A48F84C5F}" type="datetimeFigureOut">
              <a:rPr lang="ko-KR" altLang="en-US" smtClean="0"/>
              <a:t>2026-02-11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A448E48F-362D-2395-54B6-CC5672816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A20E6DC-85F0-02F6-4576-182896674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0525-32EF-404C-A872-FECAA552E1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18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3A6F95-5BEB-61A4-394A-34CA03A69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50E5B40-EC53-4943-1E58-D42ECAF3E6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C955AD0-769A-C60D-9B0D-F770A98FD4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9ECD1731-40AD-398E-370E-C3D2DAA16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352A-6CD4-49F4-9FAE-664A48F84C5F}" type="datetimeFigureOut">
              <a:rPr lang="ko-KR" altLang="en-US" smtClean="0"/>
              <a:t>2026-02-11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F52EB00-F2FC-A8C3-7D7A-8CFFE34DC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210B09F5-B39D-3EBC-A650-F036E53BA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0525-32EF-404C-A872-FECAA552E1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715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35C6DDDE-A640-25FA-4FC4-4447D6F8E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A851678-B53E-6B98-30BD-8AD66A9705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800A1BD7-E8A8-94AE-E792-3530A54A3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DB9D425A-FF84-2CD5-0895-21EB048EA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352A-6CD4-49F4-9FAE-664A48F84C5F}" type="datetimeFigureOut">
              <a:rPr lang="ko-KR" altLang="en-US" smtClean="0"/>
              <a:t>2026-02-11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CEF9D209-0549-6998-A63A-4B12F1585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3ABF2FC-F9D0-9A90-B261-FCAB3F864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0525-32EF-404C-A872-FECAA552E1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789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6F72F300-2C0F-0B84-9B75-B519B1C76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B3FAE69-81A9-0400-B374-6A39E108F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B2720802-AE81-0F6D-4942-32A8A77B8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D31352A-6CD4-49F4-9FAE-664A48F84C5F}" type="datetimeFigureOut">
              <a:rPr lang="ko-KR" altLang="en-US" smtClean="0"/>
              <a:t>2026-02-11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5C73FC7-8BC5-2E43-B859-3CBA677F8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6035C6B-D65F-AD8A-D026-E017701BEF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F30525-32EF-404C-A872-FECAA552E1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986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42AEE640-6EC0-C7E6-F087-142071F155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782" y="1567896"/>
            <a:ext cx="7797422" cy="529010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AEDCBC6-D189-23BB-BAE9-6501DDADDA23}"/>
              </a:ext>
            </a:extLst>
          </p:cNvPr>
          <p:cNvSpPr txBox="1"/>
          <p:nvPr/>
        </p:nvSpPr>
        <p:spPr>
          <a:xfrm>
            <a:off x="341745" y="686966"/>
            <a:ext cx="1150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1.</a:t>
            </a:r>
            <a:r>
              <a:rPr lang="ko-KR" altLang="en-US" sz="2000" b="1" dirty="0"/>
              <a:t> </a:t>
            </a:r>
            <a:r>
              <a:rPr lang="en-US" altLang="ko-KR" sz="2000" b="1" dirty="0"/>
              <a:t>PC </a:t>
            </a:r>
            <a:r>
              <a:rPr lang="ko-KR" altLang="en-US" sz="2000" b="1" dirty="0"/>
              <a:t>홈페이지에서 오류발생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DB34DAF-9F85-89F0-2C9F-28203AE29E44}"/>
              </a:ext>
            </a:extLst>
          </p:cNvPr>
          <p:cNvSpPr/>
          <p:nvPr/>
        </p:nvSpPr>
        <p:spPr>
          <a:xfrm>
            <a:off x="7841974" y="3498574"/>
            <a:ext cx="487017" cy="6559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solidFill>
                  <a:srgbClr val="FF0000"/>
                </a:solidFill>
              </a:ln>
              <a:noFill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9321553" y="1846555"/>
            <a:ext cx="1988598" cy="3639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(26.02.11)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5701817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02945C-1DE9-E5A4-3E0E-3ACE5FE92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AA55BC-AF14-24F3-9C29-AB7BFD8C514C}"/>
              </a:ext>
            </a:extLst>
          </p:cNvPr>
          <p:cNvSpPr txBox="1"/>
          <p:nvPr/>
        </p:nvSpPr>
        <p:spPr>
          <a:xfrm>
            <a:off x="341745" y="686966"/>
            <a:ext cx="1150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2.</a:t>
            </a:r>
            <a:r>
              <a:rPr lang="ko-KR" altLang="en-US" sz="2000" b="1" dirty="0"/>
              <a:t> 단축</a:t>
            </a:r>
            <a:r>
              <a:rPr lang="en-US" altLang="ko-KR" sz="2000" b="1" dirty="0"/>
              <a:t>URL </a:t>
            </a:r>
            <a:r>
              <a:rPr lang="ko-KR" altLang="en-US" sz="2000" b="1" dirty="0"/>
              <a:t>생성 화면이 오류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CE1AD2E7-06C6-EA8E-92C8-8A2DED5840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91" y="1324806"/>
            <a:ext cx="10621818" cy="5068475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9534617" y="3495058"/>
            <a:ext cx="1988598" cy="3639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(26.02.11)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690047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5EE88-D952-4DB2-6FE6-AEAC47F10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C0FF422-C6B4-7BE2-8CCB-CCEB3196E70D}"/>
              </a:ext>
            </a:extLst>
          </p:cNvPr>
          <p:cNvSpPr txBox="1"/>
          <p:nvPr/>
        </p:nvSpPr>
        <p:spPr>
          <a:xfrm>
            <a:off x="341745" y="686966"/>
            <a:ext cx="1150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3.</a:t>
            </a:r>
            <a:r>
              <a:rPr lang="ko-KR" altLang="en-US" sz="2000" b="1" dirty="0"/>
              <a:t> 홈페이지업무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접속통계관리 </a:t>
            </a:r>
            <a:r>
              <a:rPr lang="en-US" altLang="ko-KR" sz="2000" b="1" dirty="0">
                <a:sym typeface="Wingdings" panose="05000000000000000000" pitchFamily="2" charset="2"/>
              </a:rPr>
              <a:t> 1</a:t>
            </a:r>
            <a:r>
              <a:rPr lang="ko-KR" altLang="en-US" sz="2000" b="1" dirty="0">
                <a:sym typeface="Wingdings" panose="05000000000000000000" pitchFamily="2" charset="2"/>
              </a:rPr>
              <a:t>월</a:t>
            </a:r>
            <a:r>
              <a:rPr lang="en-US" altLang="ko-KR" sz="2000" b="1" dirty="0">
                <a:sym typeface="Wingdings" panose="05000000000000000000" pitchFamily="2" charset="2"/>
              </a:rPr>
              <a:t>31</a:t>
            </a:r>
            <a:r>
              <a:rPr lang="ko-KR" altLang="en-US" sz="2000" b="1" dirty="0">
                <a:sym typeface="Wingdings" panose="05000000000000000000" pitchFamily="2" charset="2"/>
              </a:rPr>
              <a:t>일 이후 </a:t>
            </a:r>
            <a:r>
              <a:rPr lang="en-US" altLang="ko-KR" sz="2000" b="1" dirty="0">
                <a:sym typeface="Wingdings" panose="05000000000000000000" pitchFamily="2" charset="2"/>
              </a:rPr>
              <a:t>DATA</a:t>
            </a:r>
            <a:r>
              <a:rPr lang="ko-KR" altLang="en-US" sz="2000" b="1" dirty="0">
                <a:sym typeface="Wingdings" panose="05000000000000000000" pitchFamily="2" charset="2"/>
              </a:rPr>
              <a:t>가 </a:t>
            </a:r>
            <a:r>
              <a:rPr lang="ko-KR" altLang="en-US" sz="2000" b="1" dirty="0" err="1">
                <a:sym typeface="Wingdings" panose="05000000000000000000" pitchFamily="2" charset="2"/>
              </a:rPr>
              <a:t>안들어</a:t>
            </a:r>
            <a:r>
              <a:rPr lang="ko-KR" altLang="en-US" sz="2000" b="1" dirty="0">
                <a:sym typeface="Wingdings" panose="05000000000000000000" pitchFamily="2" charset="2"/>
              </a:rPr>
              <a:t> 옵니다</a:t>
            </a:r>
            <a:endParaRPr lang="ko-KR" altLang="en-US" sz="2000" b="1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852CC10-1DAA-C8D5-3301-3B2038C327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91" y="1221643"/>
            <a:ext cx="6321539" cy="5445895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9534617" y="3495058"/>
            <a:ext cx="1988598" cy="36398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처리완료</a:t>
            </a:r>
            <a:r>
              <a:rPr lang="en-US" altLang="ko-KR" sz="1200" dirty="0"/>
              <a:t> </a:t>
            </a:r>
            <a:r>
              <a:rPr lang="en-US" altLang="ko-KR" sz="1200" dirty="0" smtClean="0"/>
              <a:t>(26.02.11)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761175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39</Words>
  <Application>Microsoft Office PowerPoint</Application>
  <PresentationFormat>와이드스크린</PresentationFormat>
  <Paragraphs>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7" baseType="lpstr"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eojiyoung</dc:creator>
  <cp:lastModifiedBy>USER</cp:lastModifiedBy>
  <cp:revision>5</cp:revision>
  <dcterms:created xsi:type="dcterms:W3CDTF">2026-02-09T10:59:42Z</dcterms:created>
  <dcterms:modified xsi:type="dcterms:W3CDTF">2026-02-11T01:42:31Z</dcterms:modified>
</cp:coreProperties>
</file>