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46" r:id="rId2"/>
    <p:sldId id="349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7A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277091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6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(2026.02.11.)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2026.01.31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경영기획팀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전성자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358FF-7B54-54D5-E842-732920719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B5D28FD-F838-BBB3-C12D-897E2738FD13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512BD9-A634-DC51-C399-20A2078CE30B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회계업무 </a:t>
            </a:r>
            <a:r>
              <a:rPr lang="en-US" altLang="ko-KR" sz="1200" b="1" dirty="0"/>
              <a:t>– </a:t>
            </a:r>
            <a:r>
              <a:rPr lang="ko-KR" altLang="en-US" sz="1200" b="1" dirty="0" err="1"/>
              <a:t>차량비정산현황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4EA82C-F79C-556D-235E-BB785A0DADC3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 err="1"/>
              <a:t>전성자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2026.02.11</a:t>
            </a:r>
            <a:endParaRPr lang="ko-KR" altLang="en-US" sz="1200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54F2842-78C6-6317-F793-8810AE1992E4}"/>
              </a:ext>
            </a:extLst>
          </p:cNvPr>
          <p:cNvSpPr/>
          <p:nvPr/>
        </p:nvSpPr>
        <p:spPr>
          <a:xfrm>
            <a:off x="1076035" y="1606101"/>
            <a:ext cx="4553528" cy="500610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751509B-82D1-E4C3-2B92-B59FDC67A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18DD663A-54E7-92F2-931B-E00961BAC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191928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투어가 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월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17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일 투어버스가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대 입니다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sng" dirty="0">
                          <a:solidFill>
                            <a:srgbClr val="FF0000"/>
                          </a:solidFill>
                        </a:rPr>
                        <a:t>롯데</a:t>
                      </a:r>
                      <a:r>
                        <a:rPr lang="en-US" altLang="ko-KR" sz="1200" b="1" u="sng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ko-KR" altLang="en-US" sz="1200" b="1" u="sng" dirty="0">
                          <a:solidFill>
                            <a:srgbClr val="FF0000"/>
                          </a:solidFill>
                        </a:rPr>
                        <a:t>대는 나오지 않고</a:t>
                      </a:r>
                      <a:r>
                        <a:rPr lang="en-US" altLang="ko-KR" sz="1200" b="1" u="sng" dirty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ko-KR" altLang="en-US" sz="1200" b="1" u="sng" dirty="0" err="1">
                          <a:solidFill>
                            <a:srgbClr val="FF0000"/>
                          </a:solidFill>
                        </a:rPr>
                        <a:t>온버스</a:t>
                      </a:r>
                      <a:r>
                        <a:rPr lang="en-US" altLang="ko-KR" sz="1200" b="1" u="sng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ko-KR" altLang="en-US" sz="1200" b="1" u="sng" dirty="0">
                          <a:solidFill>
                            <a:srgbClr val="FF0000"/>
                          </a:solidFill>
                        </a:rPr>
                        <a:t>대는 </a:t>
                      </a:r>
                      <a:r>
                        <a:rPr lang="en-US" altLang="ko-KR" sz="1200" b="1" u="sng" dirty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ko-KR" altLang="en-US" sz="1200" b="1" u="sng" dirty="0">
                          <a:solidFill>
                            <a:srgbClr val="FF0000"/>
                          </a:solidFill>
                        </a:rPr>
                        <a:t>대로 나와 있습니다</a:t>
                      </a:r>
                      <a:r>
                        <a:rPr lang="en-US" altLang="ko-KR" sz="1200" b="1" u="sng" dirty="0">
                          <a:solidFill>
                            <a:srgbClr val="FF0000"/>
                          </a:solidFill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sng" dirty="0">
                          <a:solidFill>
                            <a:srgbClr val="FF0000"/>
                          </a:solidFill>
                        </a:rPr>
                        <a:t>총정산에 </a:t>
                      </a:r>
                      <a:r>
                        <a:rPr lang="en-US" altLang="ko-KR" sz="1200" b="1" u="sng" dirty="0">
                          <a:solidFill>
                            <a:srgbClr val="FF0000"/>
                          </a:solidFill>
                        </a:rPr>
                        <a:t>12</a:t>
                      </a:r>
                      <a:r>
                        <a:rPr lang="ko-KR" altLang="en-US" sz="1200" b="1" u="sng" dirty="0">
                          <a:solidFill>
                            <a:srgbClr val="FF0000"/>
                          </a:solidFill>
                        </a:rPr>
                        <a:t>개 투어가 나와야 합니다</a:t>
                      </a:r>
                      <a:r>
                        <a:rPr lang="en-US" altLang="ko-KR" sz="1200" b="1" u="sng" dirty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2EF23497-48C3-F6CD-EDD6-357A49E41481}"/>
              </a:ext>
            </a:extLst>
          </p:cNvPr>
          <p:cNvCxnSpPr>
            <a:cxnSpLocks/>
          </p:cNvCxnSpPr>
          <p:nvPr/>
        </p:nvCxnSpPr>
        <p:spPr>
          <a:xfrm flipV="1">
            <a:off x="2429164" y="1865745"/>
            <a:ext cx="3768436" cy="3232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2" name="그림 11" descr="텍스트, 번호, 스크린샷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5804E28-32FD-4AC0-75B2-D44D497570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8645" y="3429000"/>
            <a:ext cx="3490519" cy="3037205"/>
          </a:xfrm>
          <a:prstGeom prst="rect">
            <a:avLst/>
          </a:prstGeom>
        </p:spPr>
      </p:pic>
      <p:pic>
        <p:nvPicPr>
          <p:cNvPr id="16" name="그림 15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051BCBB-1408-39CC-1100-FD3206FC01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0066" y="1636004"/>
            <a:ext cx="3639098" cy="1646991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6516210" y="2530135"/>
            <a:ext cx="4358936" cy="16423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1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ko-KR" altLang="en-US" sz="1100" b="1" dirty="0" smtClean="0">
                <a:solidFill>
                  <a:schemeClr val="accent1">
                    <a:lumMod val="75000"/>
                  </a:schemeClr>
                </a:solidFill>
              </a:rPr>
              <a:t>월 이전 데이터는 직접 맞추셔야 합니다</a:t>
            </a:r>
            <a:r>
              <a:rPr lang="en-US" altLang="ko-KR" sz="11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br>
              <a:rPr lang="en-US" altLang="ko-KR" sz="11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altLang="ko-KR" sz="11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ko-KR" sz="11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ko-KR" altLang="en-US" sz="1100" b="1" dirty="0" smtClean="0">
                <a:solidFill>
                  <a:schemeClr val="accent1">
                    <a:lumMod val="75000"/>
                  </a:schemeClr>
                </a:solidFill>
              </a:rPr>
              <a:t>버스가 누락된 데이터는 상품관리 </a:t>
            </a:r>
            <a:r>
              <a:rPr lang="en-US" altLang="ko-KR" sz="1100" b="1" dirty="0" smtClean="0">
                <a:solidFill>
                  <a:schemeClr val="accent1">
                    <a:lumMod val="75000"/>
                  </a:schemeClr>
                </a:solidFill>
              </a:rPr>
              <a:t>&gt; </a:t>
            </a:r>
            <a:r>
              <a:rPr lang="ko-KR" altLang="en-US" sz="1100" b="1" dirty="0" smtClean="0">
                <a:solidFill>
                  <a:schemeClr val="accent1">
                    <a:lumMod val="75000"/>
                  </a:schemeClr>
                </a:solidFill>
              </a:rPr>
              <a:t>행사등록관리에 가서</a:t>
            </a:r>
            <a:r>
              <a:rPr lang="en-US" altLang="ko-KR" sz="11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ko-KR" sz="11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altLang="ko-KR" sz="11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ko-KR" sz="11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ko-KR" altLang="en-US" sz="1100" b="1" dirty="0" smtClean="0">
                <a:solidFill>
                  <a:schemeClr val="accent1">
                    <a:lumMod val="75000"/>
                  </a:schemeClr>
                </a:solidFill>
              </a:rPr>
              <a:t>해당 </a:t>
            </a:r>
            <a:r>
              <a:rPr lang="ko-KR" altLang="en-US" sz="1100" b="1" dirty="0" err="1" smtClean="0">
                <a:solidFill>
                  <a:schemeClr val="accent1">
                    <a:lumMod val="75000"/>
                  </a:schemeClr>
                </a:solidFill>
              </a:rPr>
              <a:t>출발일의</a:t>
            </a:r>
            <a:r>
              <a:rPr lang="ko-KR" altLang="en-US" sz="1100" b="1" dirty="0" smtClean="0">
                <a:solidFill>
                  <a:schemeClr val="accent1">
                    <a:lumMod val="75000"/>
                  </a:schemeClr>
                </a:solidFill>
              </a:rPr>
              <a:t> 옵션을 확인하시고</a:t>
            </a:r>
            <a:r>
              <a:rPr lang="en-US" altLang="ko-KR" sz="11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ko-KR" altLang="en-US" sz="1100" b="1" dirty="0" err="1" smtClean="0">
                <a:solidFill>
                  <a:schemeClr val="accent1">
                    <a:lumMod val="75000"/>
                  </a:schemeClr>
                </a:solidFill>
              </a:rPr>
              <a:t>버스종류가</a:t>
            </a:r>
            <a:r>
              <a:rPr lang="ko-KR" altLang="en-US" sz="1100" b="1" dirty="0" smtClean="0">
                <a:solidFill>
                  <a:schemeClr val="accent1">
                    <a:lumMod val="75000"/>
                  </a:schemeClr>
                </a:solidFill>
              </a:rPr>
              <a:t> 등록되지 않아서</a:t>
            </a:r>
            <a:endParaRPr lang="en-US" altLang="ko-KR" sz="11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o-KR" altLang="en-US" sz="1100" b="1" dirty="0" smtClean="0">
                <a:solidFill>
                  <a:schemeClr val="accent1">
                    <a:lumMod val="75000"/>
                  </a:schemeClr>
                </a:solidFill>
              </a:rPr>
              <a:t>나오는 문제이니</a:t>
            </a:r>
            <a:endParaRPr lang="en-US" altLang="ko-KR" sz="11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o-KR" altLang="en-US" sz="1100" b="1" dirty="0" err="1" smtClean="0">
                <a:solidFill>
                  <a:schemeClr val="accent1">
                    <a:lumMod val="75000"/>
                  </a:schemeClr>
                </a:solidFill>
              </a:rPr>
              <a:t>버스종류를</a:t>
            </a:r>
            <a:r>
              <a:rPr lang="ko-KR" altLang="en-US" sz="1100" b="1" dirty="0" smtClean="0">
                <a:solidFill>
                  <a:schemeClr val="accent1">
                    <a:lumMod val="75000"/>
                  </a:schemeClr>
                </a:solidFill>
              </a:rPr>
              <a:t> 등록하시기 바랍니다</a:t>
            </a:r>
            <a:r>
              <a:rPr lang="en-US" altLang="ko-KR" sz="11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ko-KR" altLang="en-US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69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77</Words>
  <Application>Microsoft Office PowerPoint</Application>
  <PresentationFormat>와이드스크린</PresentationFormat>
  <Paragraphs>22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56</cp:revision>
  <dcterms:created xsi:type="dcterms:W3CDTF">2025-11-14T06:29:01Z</dcterms:created>
  <dcterms:modified xsi:type="dcterms:W3CDTF">2026-02-11T08:46:09Z</dcterms:modified>
</cp:coreProperties>
</file>