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46" r:id="rId2"/>
    <p:sldId id="350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2026-02-13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-277091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2026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6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(2026.02.01.)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75E8E77-795B-0249-13E1-E5EDD7031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A2409674-2F67-C8F4-EF36-99420FEC3948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F9605A71-9694-CC9E-CFD5-CDF2F97493FB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E13DBD88-BCD7-8508-6FFA-B90762F7D6B0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2472E0B0-EC86-8137-F2F2-3C8F5A34E0E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323DFFC1-3A5D-5105-2FE0-A75E4BAFCFD8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500B5EC4-527B-B12F-F6CF-E2E10E53CAB1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8E448B7A-DDFD-D3AF-0660-3A37DF9B5089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1C68633-70FA-8992-6234-299B67F5AC31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8507817-4DD5-D862-ABCE-D39C6AA2FA38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E8CCFAB-C95C-1A8B-0230-1AF8C214703B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C930074-DF7B-F495-D92A-C9EFD1098744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A8CBD8C-5A89-5AA3-1C32-C116612F520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2026.01.31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100A536-E1AD-C275-46DD-D0D48353E8D9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경영기획팀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663C763-307E-9B99-8E01-909E1E103E7D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전성자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576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B4AD18-03F6-CE57-3118-F38C16C4A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1D2912-50CB-BBFC-181C-62882A1729D0}"/>
              </a:ext>
            </a:extLst>
          </p:cNvPr>
          <p:cNvSpPr txBox="1"/>
          <p:nvPr/>
        </p:nvSpPr>
        <p:spPr>
          <a:xfrm>
            <a:off x="0" y="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ADMIN-00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4A24FE4-A9E2-6AF6-6FB9-7089F11DF5B3}"/>
              </a:ext>
            </a:extLst>
          </p:cNvPr>
          <p:cNvSpPr txBox="1"/>
          <p:nvPr/>
        </p:nvSpPr>
        <p:spPr>
          <a:xfrm>
            <a:off x="0" y="369332"/>
            <a:ext cx="12192000" cy="474146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en-US" altLang="ko-KR" sz="1200" b="1" dirty="0"/>
              <a:t>ERP </a:t>
            </a:r>
            <a:r>
              <a:rPr lang="ko-KR" altLang="en-US" sz="1200" b="1" dirty="0"/>
              <a:t>예약관리 </a:t>
            </a:r>
            <a:r>
              <a:rPr lang="en-US" altLang="ko-KR" sz="1200" b="1" dirty="0"/>
              <a:t>– </a:t>
            </a:r>
            <a:r>
              <a:rPr lang="ko-KR" altLang="en-US" sz="1200" b="1" dirty="0"/>
              <a:t>출발일자별 예약현황 </a:t>
            </a:r>
            <a:r>
              <a:rPr lang="en-US" altLang="ko-KR" sz="1200" b="1" dirty="0"/>
              <a:t>- </a:t>
            </a:r>
            <a:r>
              <a:rPr lang="ko-KR" altLang="en-US" sz="1600" b="1" dirty="0">
                <a:solidFill>
                  <a:srgbClr val="FF0000"/>
                </a:solidFill>
              </a:rPr>
              <a:t>미처리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4C16F19-EA73-3D67-4185-68E29F9A13F7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</a:t>
            </a:r>
            <a:r>
              <a:rPr lang="ko-KR" altLang="en-US" sz="1200" dirty="0" err="1"/>
              <a:t>전성자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2026.02.01</a:t>
            </a:r>
            <a:endParaRPr lang="ko-KR" altLang="en-US" sz="1200" dirty="0"/>
          </a:p>
        </p:txBody>
      </p:sp>
      <p:graphicFrame>
        <p:nvGraphicFramePr>
          <p:cNvPr id="14" name="표 13">
            <a:extLst>
              <a:ext uri="{FF2B5EF4-FFF2-40B4-BE49-F238E27FC236}">
                <a16:creationId xmlns:a16="http://schemas.microsoft.com/office/drawing/2014/main" id="{157E8C2E-16BC-97C4-7025-9982AA7C3964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Char char="•"/>
                      </a:pPr>
                      <a:endParaRPr lang="ko-KR" altLang="en-US" sz="1100" dirty="0">
                        <a:solidFill>
                          <a:schemeClr val="bg2">
                            <a:lumMod val="50000"/>
                          </a:schemeClr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6" name="직사각형 5">
            <a:extLst>
              <a:ext uri="{FF2B5EF4-FFF2-40B4-BE49-F238E27FC236}">
                <a16:creationId xmlns:a16="http://schemas.microsoft.com/office/drawing/2014/main" id="{33BC781A-6D07-D6CC-0A3A-D530A0967DAA}"/>
              </a:ext>
            </a:extLst>
          </p:cNvPr>
          <p:cNvSpPr/>
          <p:nvPr/>
        </p:nvSpPr>
        <p:spPr>
          <a:xfrm>
            <a:off x="1076035" y="1606101"/>
            <a:ext cx="4553528" cy="5006109"/>
          </a:xfrm>
          <a:prstGeom prst="rect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noFill/>
            </a:endParaRPr>
          </a:p>
        </p:txBody>
      </p:sp>
      <p:cxnSp>
        <p:nvCxnSpPr>
          <p:cNvPr id="50" name="직선 화살표 연결선 49">
            <a:extLst>
              <a:ext uri="{FF2B5EF4-FFF2-40B4-BE49-F238E27FC236}">
                <a16:creationId xmlns:a16="http://schemas.microsoft.com/office/drawing/2014/main" id="{4AABD886-6473-1198-4884-A90A9AD02E8E}"/>
              </a:ext>
            </a:extLst>
          </p:cNvPr>
          <p:cNvCxnSpPr>
            <a:cxnSpLocks/>
          </p:cNvCxnSpPr>
          <p:nvPr/>
        </p:nvCxnSpPr>
        <p:spPr>
          <a:xfrm flipV="1">
            <a:off x="4959741" y="1569991"/>
            <a:ext cx="2064700" cy="20008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73B82801-0D2D-60B3-19A9-223B54438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B254CF0-D2C2-13E4-92F3-E55EF6DFE9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340316"/>
              </p:ext>
            </p:extLst>
          </p:nvPr>
        </p:nvGraphicFramePr>
        <p:xfrm>
          <a:off x="6530109" y="1021945"/>
          <a:ext cx="5356548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6548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출발상태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: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출발확정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마감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체크후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엑셀 다운로드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rgbClr val="FF0000"/>
                          </a:solidFill>
                        </a:rPr>
                        <a:t>버스배정 항목이 나오도록 수정 요청</a:t>
                      </a:r>
                      <a:r>
                        <a:rPr lang="en-US" altLang="ko-KR" sz="1200" b="1" dirty="0">
                          <a:solidFill>
                            <a:srgbClr val="FF0000"/>
                          </a:solidFill>
                        </a:rPr>
                        <a:t>. /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</a:rPr>
                        <a:t>기존</a:t>
                      </a:r>
                      <a:r>
                        <a:rPr lang="en-US" altLang="ko-KR" sz="1200" b="1" dirty="0">
                          <a:solidFill>
                            <a:srgbClr val="FF0000"/>
                          </a:solidFill>
                        </a:rPr>
                        <a:t>ERP</a:t>
                      </a:r>
                      <a:r>
                        <a:rPr lang="ko-KR" altLang="en-US" sz="1200" b="1" dirty="0">
                          <a:solidFill>
                            <a:srgbClr val="FF0000"/>
                          </a:solidFill>
                        </a:rPr>
                        <a:t>에는 있었음</a:t>
                      </a:r>
                      <a:r>
                        <a:rPr lang="en-US" altLang="ko-KR" sz="1200" b="1" dirty="0">
                          <a:solidFill>
                            <a:srgbClr val="FF0000"/>
                          </a:solidFill>
                        </a:rPr>
                        <a:t>. –ok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기존 엑셀다운로드 되었던 자료 참고</a:t>
                      </a: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[ </a:t>
                      </a:r>
                      <a:r>
                        <a:rPr lang="ko-KR" altLang="en-US" sz="1400" b="1" dirty="0">
                          <a:solidFill>
                            <a:srgbClr val="FF0000"/>
                          </a:solidFill>
                        </a:rPr>
                        <a:t>수정요청</a:t>
                      </a: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]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* </a:t>
                      </a:r>
                      <a:r>
                        <a:rPr lang="ko-KR" altLang="en-US" sz="1400" b="1" dirty="0">
                          <a:solidFill>
                            <a:srgbClr val="FF0000"/>
                          </a:solidFill>
                        </a:rPr>
                        <a:t>엑셀변환시 버스가 안보임</a:t>
                      </a: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/>
                      </a:r>
                      <a:b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* </a:t>
                      </a:r>
                      <a:r>
                        <a:rPr lang="ko-KR" altLang="en-US" sz="1400" b="1" dirty="0">
                          <a:solidFill>
                            <a:srgbClr val="FF0000"/>
                          </a:solidFill>
                        </a:rPr>
                        <a:t>화면이 그대로 엑셀에 나오도록 요청</a:t>
                      </a:r>
                      <a:r>
                        <a:rPr lang="en-US" altLang="ko-KR" sz="1400" b="1" dirty="0">
                          <a:solidFill>
                            <a:srgbClr val="FF0000"/>
                          </a:solidFill>
                        </a:rPr>
                        <a:t>. 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7" name="그림 6" descr="텍스트, 라인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875FB6F7-685B-75D7-A8FB-90EAA771C6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9944" y="1833954"/>
            <a:ext cx="4345710" cy="1182986"/>
          </a:xfrm>
          <a:prstGeom prst="rect">
            <a:avLst/>
          </a:prstGeom>
        </p:spPr>
      </p:pic>
      <p:pic>
        <p:nvPicPr>
          <p:cNvPr id="12" name="그림 11" descr="텍스트, 스크린샷, 라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18B706E-62CD-6565-BD54-CB6CEB0A8F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7411" y="3016940"/>
            <a:ext cx="4130776" cy="2136951"/>
          </a:xfrm>
          <a:prstGeom prst="rect">
            <a:avLst/>
          </a:prstGeom>
        </p:spPr>
      </p:pic>
      <p:pic>
        <p:nvPicPr>
          <p:cNvPr id="8" name="그림 7" descr="텍스트, 번호, 스크린샷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4BE9382-AD88-4B9D-3C06-5FEE83B415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540" y="5288009"/>
            <a:ext cx="3616201" cy="2407230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8451542" y="3400148"/>
            <a:ext cx="1695635" cy="35510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처리완료</a:t>
            </a:r>
            <a:r>
              <a:rPr lang="en-US" altLang="ko-KR" sz="1100"/>
              <a:t> </a:t>
            </a:r>
            <a:r>
              <a:rPr lang="en-US" altLang="ko-KR" sz="1100" smtClean="0"/>
              <a:t>(26.02.13)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277195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80</Words>
  <Application>Microsoft Office PowerPoint</Application>
  <PresentationFormat>와이드스크린</PresentationFormat>
  <Paragraphs>23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47</cp:revision>
  <dcterms:created xsi:type="dcterms:W3CDTF">2025-11-14T06:29:01Z</dcterms:created>
  <dcterms:modified xsi:type="dcterms:W3CDTF">2026-02-13T11:00:31Z</dcterms:modified>
</cp:coreProperties>
</file>