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46" r:id="rId2"/>
    <p:sldId id="394" r:id="rId3"/>
    <p:sldId id="408" r:id="rId4"/>
    <p:sldId id="404" r:id="rId5"/>
    <p:sldId id="409" r:id="rId6"/>
    <p:sldId id="402" r:id="rId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7AFE"/>
    <a:srgbClr val="F06C92"/>
    <a:srgbClr val="0294EE"/>
    <a:srgbClr val="FE7826"/>
    <a:srgbClr val="F5B9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2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1E0923-9955-4490-816D-81363679A6C9}" type="datetimeFigureOut">
              <a:rPr lang="ko-KR" altLang="en-US" smtClean="0"/>
              <a:t>2026-02-23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96C40C-D344-42F9-A8D5-C0CB8F2B8F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0567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0814E6-3289-A907-C0D2-7D417F43F4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98C8D014-1452-3263-BD30-1E1ECB6FB2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7E3E10AD-B477-A01B-C2EE-C9F6C9ADD5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44876B1-E208-8C08-6F7B-0D8C9EC576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96C40C-D344-42F9-A8D5-C0CB8F2B8F6C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5655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C63C9D-8434-6F89-8132-DE1551FD48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81D7DAAD-C455-448A-3033-5ABA1CDFC6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A3D1AEBB-C9FD-0527-317F-2E80D68B38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677065D-63D4-098D-7081-DB560B8998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96C40C-D344-42F9-A8D5-C0CB8F2B8F6C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2572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FD97D8-7781-B538-47FF-12B936F350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AD0530BC-9C7D-D29C-D4C7-9F8A5640A8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B7406C61-02ED-1B8E-EB9B-CF8C95974B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EAAE1F2-6C80-3E37-FD7E-1E0C31849A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96C40C-D344-42F9-A8D5-C0CB8F2B8F6C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42537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0814E6-3289-A907-C0D2-7D417F43F4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98C8D014-1452-3263-BD30-1E1ECB6FB2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7E3E10AD-B477-A01B-C2EE-C9F6C9ADD5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44876B1-E208-8C08-6F7B-0D8C9EC576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96C40C-D344-42F9-A8D5-C0CB8F2B8F6C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5655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A5D8325-BFCE-A6D4-1C95-45E5277458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ABF4425E-DF43-D6C1-1D8A-8C639DC087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E783363-F763-071E-C786-674BBF6B9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2026-02-23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7D93B1B-5F16-4D7B-D720-41A2EBA4D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DDBC69A-BC98-2176-9F1E-A25ECC60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9797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4585D77-57E8-DDED-72F8-07347E66A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28BACA6C-172C-677B-150E-5DD2EAEE2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9CD16D3-DE66-C44C-DCCE-4117A6934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2026-02-23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72F3C23-DDC9-F547-CF0D-5A9999047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E364C9D-4347-B7FB-5355-B4CE5AD73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7726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D0478821-094B-56B6-10AE-D4E4981807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FA133DF3-4BBC-4CCA-486B-23E9A76D83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60DFC1C-7E43-25A5-F83A-7C28D2E25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2026-02-23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4669465-9FA5-8DEB-79B7-73BCB507D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33173DE-B24E-2813-87F1-2FE70BCAD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4636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AE17FCA-5E2F-B5B5-94A8-05E092672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5BEEEAB-24BF-0819-1C9B-C47D47BE07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805A216-0CD2-91F8-22AB-C945BEFD7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2026-02-23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D6E28B0-6441-38F6-9512-9A19618CF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4C71E3B-0B2A-B35D-746F-1707C6388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0098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2A4ED4A-64FF-0282-2B29-F1A934652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ACFB87E-148C-DA02-CEC8-C17C217AA7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FFDD738-9D34-1D74-3482-149AC1D6D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2026-02-23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A778E37-3E7F-9EE2-18BE-DBBAFC411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8F42ACF-23FB-9449-601E-2DDA1964D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3917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121E378-CB40-C291-04E8-772CB15B2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DA61D64-3030-C98E-463E-AA9CDD617F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35C5F72-1CEA-53E0-3406-926932BDED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7B7C13C-B2A8-6ADD-E239-B82D86F08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2026-02-23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1883612-D3FD-49FA-5C06-27A19DE47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C571989-BE5E-7408-8866-58460F439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8539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198F30-F663-3E81-80D5-4C420DE62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FC7835E-0FE6-1FCD-DF88-FFA5B1ECCE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BE250CF-C304-430F-F25F-BDE3D0885E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2E6CDAE3-E0BE-5D86-97AC-8BC6F439A6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FEB50EBD-46E0-315D-FA83-411C859A92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38709E42-46CE-9B9B-4D35-F7F4A4E7D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2026-02-23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0C0D8AB7-B6E3-B2D7-D2A0-780AB0000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C8B59176-9229-B53C-2D4C-3385C8EE1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5144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7B72BF1-F4D7-8ECF-7C62-FA7CAD4D6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49F29316-BCAF-D5D9-5791-1611B455E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2026-02-23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260A31D0-BACA-DBF3-E14F-15B9714BA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0FC36A6-FF2B-0164-DE90-D01477895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8899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AFA5ACED-18C2-F54F-7650-474C84587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2026-02-23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0EB39E36-BB5D-5A12-29BD-74C6D2D5D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996F212-FADC-7595-85B8-9B2CF0DC7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3511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E9AD1B0-79FC-53F8-81F2-09F221505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E4D222A-5567-A547-6846-DED6ACFDB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03ED689-9441-12A9-9B40-F2869A7760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B59D953-AFD1-338B-D5AF-1931DA417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2026-02-23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3C419AE-40CC-0439-F6B2-A1F634836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D07A541-6FD4-F9D2-F0A2-FC4D6E7EE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1658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2E545A3-A5FB-C8EE-D220-A39555A66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67A62561-FB76-5864-AD04-F26B8E7151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560F82D-2541-62F6-98A0-23F8E0C884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B7E8FE4-C08A-8774-CAD5-563E847C9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2026-02-23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7757B5F-CDF8-E5BB-4331-D2504D3A5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060134D-4584-A14D-A62E-0DE4BE336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2297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010D8F6-0403-DE3B-82D7-D2DE6740A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07AAA18-001B-269A-9AA6-2CF95FB99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761139D-9108-70D3-A09C-EB934E49AC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383CD-7BF5-431C-984E-CCAAB9885123}" type="datetimeFigureOut">
              <a:rPr lang="ko-KR" altLang="en-US" smtClean="0"/>
              <a:t>2026-02-23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C0022EA-8EBB-88D9-3731-D0B5FB79C0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07C3262-967F-7539-E7E7-D815559420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96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769166" y="2027583"/>
            <a:ext cx="9713689" cy="8091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639848" y="1902551"/>
            <a:ext cx="11293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dirty="0">
                <a:solidFill>
                  <a:schemeClr val="bg2">
                    <a:lumMod val="50000"/>
                  </a:schemeClr>
                </a:solidFill>
              </a:rPr>
              <a:t>2026</a:t>
            </a:r>
            <a:endParaRPr lang="ko-KR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9903" y="2635624"/>
            <a:ext cx="11107988" cy="865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defRPr/>
            </a:pPr>
            <a:r>
              <a:rPr lang="ko-KR" altLang="en-US" sz="3000" dirty="0" err="1">
                <a:ea typeface="HY견고딕"/>
              </a:rPr>
              <a:t>로망스투어</a:t>
            </a:r>
            <a:r>
              <a:rPr lang="ko-KR" altLang="en-US" sz="30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3000" dirty="0">
                <a:latin typeface="HY견고딕" panose="02030600000101010101" pitchFamily="18" charset="-127"/>
                <a:ea typeface="HY견고딕" panose="02030600000101010101" pitchFamily="18" charset="-127"/>
              </a:rPr>
              <a:t>ERP</a:t>
            </a:r>
            <a:r>
              <a:rPr lang="ko-KR" altLang="en-US" sz="3000" dirty="0">
                <a:ea typeface="HY견고딕"/>
              </a:rPr>
              <a:t>리뉴얼</a:t>
            </a:r>
            <a:r>
              <a:rPr lang="en-US" altLang="ko-KR" sz="3000" dirty="0">
                <a:ea typeface="HY견고딕"/>
              </a:rPr>
              <a:t>_</a:t>
            </a:r>
            <a:r>
              <a:rPr lang="ko-KR" altLang="en-US" sz="3000" dirty="0">
                <a:ea typeface="HY견고딕"/>
              </a:rPr>
              <a:t>검토사항 </a:t>
            </a:r>
            <a:r>
              <a:rPr lang="en-US" altLang="ko-KR" sz="3000" dirty="0">
                <a:ea typeface="HY견고딕"/>
              </a:rPr>
              <a:t>7</a:t>
            </a:r>
            <a:r>
              <a:rPr lang="ko-KR" altLang="en-US" sz="3000" dirty="0">
                <a:ea typeface="HY견고딕"/>
              </a:rPr>
              <a:t>차</a:t>
            </a:r>
            <a:r>
              <a:rPr lang="en-US" altLang="ko-KR" sz="3000" dirty="0">
                <a:ea typeface="HY견고딕"/>
              </a:rPr>
              <a:t>(2026.2.20)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375E8E77-795B-0249-13E1-E5EDD7031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1</a:t>
            </a:fld>
            <a:endParaRPr lang="ko-KR" altLang="en-US"/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A2409674-2F67-C8F4-EF36-99420FEC3948}"/>
              </a:ext>
            </a:extLst>
          </p:cNvPr>
          <p:cNvCxnSpPr/>
          <p:nvPr/>
        </p:nvCxnSpPr>
        <p:spPr>
          <a:xfrm>
            <a:off x="666974" y="4550485"/>
            <a:ext cx="10800678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F9605A71-9694-CC9E-CFD5-CDF2F97493FB}"/>
              </a:ext>
            </a:extLst>
          </p:cNvPr>
          <p:cNvCxnSpPr/>
          <p:nvPr/>
        </p:nvCxnSpPr>
        <p:spPr>
          <a:xfrm>
            <a:off x="682177" y="4861911"/>
            <a:ext cx="10800678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E13DBD88-BCD7-8508-6FFA-B90762F7D6B0}"/>
              </a:ext>
            </a:extLst>
          </p:cNvPr>
          <p:cNvCxnSpPr/>
          <p:nvPr/>
        </p:nvCxnSpPr>
        <p:spPr>
          <a:xfrm>
            <a:off x="682177" y="5199842"/>
            <a:ext cx="10800678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2472E0B0-EC86-8137-F2F2-3C8F5A34E0E3}"/>
              </a:ext>
            </a:extLst>
          </p:cNvPr>
          <p:cNvCxnSpPr/>
          <p:nvPr/>
        </p:nvCxnSpPr>
        <p:spPr>
          <a:xfrm>
            <a:off x="6142616" y="4572000"/>
            <a:ext cx="0" cy="627842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323DFFC1-3A5D-5105-2FE0-A75E4BAFCFD8}"/>
              </a:ext>
            </a:extLst>
          </p:cNvPr>
          <p:cNvCxnSpPr/>
          <p:nvPr/>
        </p:nvCxnSpPr>
        <p:spPr>
          <a:xfrm>
            <a:off x="8876851" y="4547990"/>
            <a:ext cx="0" cy="627842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500B5EC4-527B-B12F-F6CF-E2E10E53CAB1}"/>
              </a:ext>
            </a:extLst>
          </p:cNvPr>
          <p:cNvCxnSpPr/>
          <p:nvPr/>
        </p:nvCxnSpPr>
        <p:spPr>
          <a:xfrm>
            <a:off x="3444240" y="4572000"/>
            <a:ext cx="0" cy="627842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E448B7A-DDFD-D3AF-0660-3A37DF9B5089}"/>
              </a:ext>
            </a:extLst>
          </p:cNvPr>
          <p:cNvSpPr txBox="1"/>
          <p:nvPr/>
        </p:nvSpPr>
        <p:spPr>
          <a:xfrm>
            <a:off x="682177" y="4550228"/>
            <a:ext cx="2726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/>
              <a:t>Document Version</a:t>
            </a:r>
            <a:endParaRPr lang="ko-KR" altLang="en-US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C68633-70FA-8992-6234-299B67F5AC31}"/>
              </a:ext>
            </a:extLst>
          </p:cNvPr>
          <p:cNvSpPr txBox="1"/>
          <p:nvPr/>
        </p:nvSpPr>
        <p:spPr>
          <a:xfrm>
            <a:off x="3452270" y="4536481"/>
            <a:ext cx="2726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/>
              <a:t>Last Updated</a:t>
            </a:r>
            <a:endParaRPr lang="ko-KR" altLang="en-US" sz="1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8507817-4DD5-D862-ABCE-D39C6AA2FA38}"/>
              </a:ext>
            </a:extLst>
          </p:cNvPr>
          <p:cNvSpPr txBox="1"/>
          <p:nvPr/>
        </p:nvSpPr>
        <p:spPr>
          <a:xfrm>
            <a:off x="6150646" y="4523357"/>
            <a:ext cx="2726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/>
              <a:t>Organization</a:t>
            </a:r>
            <a:endParaRPr lang="ko-KR" altLang="en-US" sz="1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8CCFAB-C95C-1A8B-0230-1AF8C214703B}"/>
              </a:ext>
            </a:extLst>
          </p:cNvPr>
          <p:cNvSpPr txBox="1"/>
          <p:nvPr/>
        </p:nvSpPr>
        <p:spPr>
          <a:xfrm>
            <a:off x="8868821" y="4535135"/>
            <a:ext cx="2598831" cy="350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err="1"/>
              <a:t>Auther</a:t>
            </a:r>
            <a:endParaRPr lang="ko-KR" altLang="en-US" sz="16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C930074-DF7B-F495-D92A-C9EFD1098744}"/>
              </a:ext>
            </a:extLst>
          </p:cNvPr>
          <p:cNvSpPr txBox="1"/>
          <p:nvPr/>
        </p:nvSpPr>
        <p:spPr>
          <a:xfrm>
            <a:off x="682177" y="4861911"/>
            <a:ext cx="276206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ko-KR" sz="1600" dirty="0"/>
              <a:t>0.2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A8CBD8C-5A89-5AA3-1C32-C116612F520E}"/>
              </a:ext>
            </a:extLst>
          </p:cNvPr>
          <p:cNvSpPr txBox="1"/>
          <p:nvPr/>
        </p:nvSpPr>
        <p:spPr>
          <a:xfrm>
            <a:off x="3448812" y="4891828"/>
            <a:ext cx="26716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</a:rPr>
              <a:t>2026.2.20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100A536-E1AD-C275-46DD-D0D48353E8D9}"/>
              </a:ext>
            </a:extLst>
          </p:cNvPr>
          <p:cNvSpPr txBox="1"/>
          <p:nvPr/>
        </p:nvSpPr>
        <p:spPr>
          <a:xfrm>
            <a:off x="6153252" y="4876810"/>
            <a:ext cx="27433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>
                <a:solidFill>
                  <a:schemeClr val="bg2">
                    <a:lumMod val="50000"/>
                  </a:schemeClr>
                </a:solidFill>
              </a:rPr>
              <a:t>경영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663C763-307E-9B99-8E01-909E1E103E7D}"/>
              </a:ext>
            </a:extLst>
          </p:cNvPr>
          <p:cNvSpPr txBox="1"/>
          <p:nvPr/>
        </p:nvSpPr>
        <p:spPr>
          <a:xfrm>
            <a:off x="8857054" y="4874143"/>
            <a:ext cx="26524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>
                <a:solidFill>
                  <a:schemeClr val="bg2">
                    <a:lumMod val="50000"/>
                  </a:schemeClr>
                </a:solidFill>
              </a:rPr>
              <a:t>김태진</a:t>
            </a:r>
          </a:p>
        </p:txBody>
      </p:sp>
    </p:spTree>
    <p:extLst>
      <p:ext uri="{BB962C8B-B14F-4D97-AF65-F5344CB8AC3E}">
        <p14:creationId xmlns:p14="http://schemas.microsoft.com/office/powerpoint/2010/main" val="892576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F7A840-4A17-5419-26F6-1DB24124A7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E1309FEE-BB7C-11DA-3624-6FACAFEFBF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22" y="867756"/>
            <a:ext cx="3045887" cy="5990244"/>
          </a:xfrm>
          <a:prstGeom prst="rect">
            <a:avLst/>
          </a:prstGeom>
        </p:spPr>
      </p:pic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9579E547-CB14-3478-DC2D-0BE8397F00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8388369"/>
              </p:ext>
            </p:extLst>
          </p:nvPr>
        </p:nvGraphicFramePr>
        <p:xfrm>
          <a:off x="8610601" y="1087848"/>
          <a:ext cx="3553692" cy="46484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3692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253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</a:t>
                      </a:r>
                      <a:endParaRPr lang="ko-KR" alt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4323157">
                <a:tc>
                  <a:txBody>
                    <a:bodyPr/>
                    <a:lstStyle/>
                    <a:p>
                      <a:pPr marL="228600" indent="-228600" latinLnBrk="1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ko-KR" altLang="en-US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신규상품들 전부다 모바일에서 </a:t>
                      </a:r>
                      <a:r>
                        <a:rPr lang="ko-KR" altLang="en-US" sz="12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버스수칙이미지가</a:t>
                      </a:r>
                      <a:r>
                        <a:rPr lang="ko-KR" altLang="en-US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제일 </a:t>
                      </a:r>
                      <a:r>
                        <a:rPr lang="ko-KR" altLang="en-US" sz="12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위로가야하는데</a:t>
                      </a:r>
                      <a:r>
                        <a:rPr lang="en-US" altLang="ko-KR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2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제일밑에</a:t>
                      </a:r>
                      <a:r>
                        <a:rPr lang="ko-KR" altLang="en-US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오버사이즈로 나옴</a:t>
                      </a:r>
                      <a:r>
                        <a:rPr lang="en-US" altLang="ko-KR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+mj-lt"/>
                        <a:buNone/>
                      </a:pPr>
                      <a:r>
                        <a:rPr lang="en-US" altLang="ko-KR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(</a:t>
                      </a:r>
                      <a:r>
                        <a:rPr lang="ko-KR" altLang="en-US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저번에 </a:t>
                      </a:r>
                      <a:r>
                        <a:rPr lang="ko-KR" altLang="en-US" sz="12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수정후</a:t>
                      </a:r>
                      <a:r>
                        <a:rPr lang="ko-KR" altLang="en-US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200" b="1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작업완료</a:t>
                      </a:r>
                      <a:r>
                        <a:rPr lang="ko-KR" altLang="en-US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한 사항들인데</a:t>
                      </a:r>
                      <a:r>
                        <a:rPr lang="en-US" altLang="ko-KR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+mj-lt"/>
                        <a:buNone/>
                      </a:pPr>
                      <a:r>
                        <a:rPr lang="en-US" altLang="ko-KR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ko-KR" altLang="en-US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다시 </a:t>
                      </a:r>
                      <a:r>
                        <a:rPr lang="ko-KR" altLang="en-US" sz="12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오류나고</a:t>
                      </a:r>
                      <a:r>
                        <a:rPr lang="ko-KR" altLang="en-US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2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있슴</a:t>
                      </a:r>
                      <a:r>
                        <a:rPr lang="en-US" altLang="ko-KR" sz="12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.)</a:t>
                      </a:r>
                      <a:br>
                        <a:rPr lang="en-US" altLang="ko-KR" sz="12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altLang="ko-KR" sz="12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altLang="ko-KR" sz="12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ko-KR" altLang="en-US" sz="1200" b="1" i="0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답변 </a:t>
                      </a:r>
                      <a:r>
                        <a:rPr lang="en-US" altLang="ko-KR" sz="1200" b="1" i="0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1200" b="1" i="0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처리되었습니다</a:t>
                      </a:r>
                      <a:r>
                        <a:rPr lang="en-US" altLang="ko-KR" sz="1200" b="1" i="0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altLang="ko-KR" sz="1200" b="1" i="0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28600" indent="-228600" latinLnBrk="1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endParaRPr lang="en-US" altLang="ko-KR" sz="12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28600" indent="-228600" latinLnBrk="1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endParaRPr lang="en-US" altLang="ko-KR" sz="12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D46FC36-9E19-6FC1-2B50-9AAD830341B7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294EE"/>
          </a:solidFill>
        </p:spPr>
        <p:txBody>
          <a:bodyPr wrap="square" lIns="720000" rtlCol="0">
            <a:spAutoFit/>
          </a:bodyPr>
          <a:lstStyle/>
          <a:p>
            <a:r>
              <a:rPr lang="ko-KR" altLang="en-US" b="1" dirty="0" err="1">
                <a:solidFill>
                  <a:schemeClr val="bg1"/>
                </a:solidFill>
              </a:rPr>
              <a:t>모바일프론트</a:t>
            </a:r>
            <a:r>
              <a:rPr lang="ko-KR" altLang="en-US" b="1" dirty="0">
                <a:solidFill>
                  <a:schemeClr val="bg1"/>
                </a:solidFill>
              </a:rPr>
              <a:t> </a:t>
            </a:r>
            <a:r>
              <a:rPr lang="en-US" altLang="ko-KR" b="1" dirty="0">
                <a:solidFill>
                  <a:schemeClr val="bg1"/>
                </a:solidFill>
              </a:rPr>
              <a:t>&gt; </a:t>
            </a:r>
            <a:r>
              <a:rPr lang="ko-KR" altLang="en-US" b="1" dirty="0">
                <a:solidFill>
                  <a:schemeClr val="bg1"/>
                </a:solidFill>
              </a:rPr>
              <a:t>상품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A16772-E0C5-BD8A-9DAE-9E010B578CFE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 err="1"/>
              <a:t>상품상세</a:t>
            </a:r>
            <a:endParaRPr lang="ko-KR" altLang="en-US" sz="1200" b="1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758D1430-424F-44B9-74E2-BCE938EBA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2</a:t>
            </a:fld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4BEF0D-233B-191E-6EB1-FB19935FE247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/>
              <a:t>김태진   검수날짜</a:t>
            </a:r>
            <a:r>
              <a:rPr lang="en-US" altLang="ko-KR" sz="1200" dirty="0"/>
              <a:t> : 2026.02.20</a:t>
            </a:r>
            <a:endParaRPr lang="ko-KR" altLang="en-US" sz="1200" dirty="0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90B608AA-65A5-E77F-FD4C-72E7300BA7D1}"/>
              </a:ext>
            </a:extLst>
          </p:cNvPr>
          <p:cNvSpPr/>
          <p:nvPr/>
        </p:nvSpPr>
        <p:spPr>
          <a:xfrm>
            <a:off x="131422" y="4135228"/>
            <a:ext cx="4366687" cy="20531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929920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852AE0-7FAC-A140-E961-90BA343911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92B4559E-9C32-97B6-EA6F-47BEC42E50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1172057"/>
              </p:ext>
            </p:extLst>
          </p:nvPr>
        </p:nvGraphicFramePr>
        <p:xfrm>
          <a:off x="8610601" y="1087848"/>
          <a:ext cx="3553692" cy="53374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3692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735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</a:t>
                      </a:r>
                      <a:endParaRPr lang="ko-KR" alt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4963953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150000"/>
                        </a:lnSpc>
                        <a:buFont typeface="+mj-lt"/>
                        <a:buNone/>
                      </a:pPr>
                      <a:r>
                        <a:rPr lang="en-US" altLang="ko-KR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ko-KR" altLang="en-US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핸드폰번호</a:t>
                      </a:r>
                      <a:r>
                        <a:rPr lang="en-US" altLang="ko-KR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 - &gt; </a:t>
                      </a:r>
                      <a:r>
                        <a:rPr lang="ko-KR" altLang="en-US" sz="12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있을때</a:t>
                      </a:r>
                      <a:r>
                        <a:rPr lang="ko-KR" altLang="en-US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2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없을때</a:t>
                      </a:r>
                      <a:r>
                        <a:rPr lang="ko-KR" altLang="en-US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2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둘다검색되게</a:t>
                      </a:r>
                      <a:r>
                        <a:rPr lang="ko-KR" altLang="en-US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저번에 다 </a:t>
                      </a:r>
                      <a:r>
                        <a:rPr lang="ko-KR" altLang="en-US" sz="12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수정되었었는데</a:t>
                      </a:r>
                      <a:r>
                        <a:rPr lang="en-US" altLang="ko-KR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이 </a:t>
                      </a:r>
                      <a:r>
                        <a:rPr lang="ko-KR" altLang="en-US" sz="12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신숙희고객만</a:t>
                      </a:r>
                      <a:r>
                        <a:rPr lang="ko-KR" altLang="en-US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핸드폰번호 </a:t>
                      </a:r>
                      <a:r>
                        <a:rPr lang="ko-KR" altLang="en-US" sz="12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검색했을때</a:t>
                      </a:r>
                      <a:r>
                        <a:rPr lang="ko-KR" altLang="en-US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2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안나옵니다</a:t>
                      </a:r>
                      <a:r>
                        <a:rPr lang="en-US" altLang="ko-KR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altLang="ko-KR" sz="12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altLang="ko-KR" sz="12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ko-KR" altLang="en-US" sz="1200" b="1" i="0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답변 </a:t>
                      </a:r>
                      <a:r>
                        <a:rPr lang="en-US" altLang="ko-KR" sz="1200" b="1" i="0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1200" b="1" i="0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처리되었습니다</a:t>
                      </a:r>
                      <a:r>
                        <a:rPr lang="en-US" altLang="ko-KR" sz="1200" b="1" i="0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br>
                        <a:rPr lang="en-US" altLang="ko-KR" sz="1200" b="1" i="0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altLang="ko-KR" sz="1200" b="1" i="0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PS : </a:t>
                      </a:r>
                      <a:r>
                        <a:rPr lang="ko-KR" altLang="en-US" sz="1200" b="1" i="0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개인별 </a:t>
                      </a:r>
                      <a:r>
                        <a:rPr lang="ko-KR" altLang="en-US" sz="1200" b="1" i="0" kern="1200" dirty="0" err="1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예약현황의</a:t>
                      </a:r>
                      <a:r>
                        <a:rPr lang="ko-KR" altLang="en-US" sz="1200" b="1" i="0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신숙희 고객을 검색하면</a:t>
                      </a:r>
                      <a:r>
                        <a:rPr lang="en-US" altLang="ko-KR" sz="1200" b="1" i="0" kern="1200" baseline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</a:t>
                      </a:r>
                      <a:r>
                        <a:rPr lang="ko-KR" altLang="en-US" sz="1200" b="1" i="0" kern="1200" baseline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개의 전화번호가 나오는데</a:t>
                      </a:r>
                      <a:r>
                        <a:rPr lang="en-US" altLang="ko-KR" sz="1200" b="1" i="0" kern="1200" baseline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altLang="ko-KR" sz="1200" b="1" i="0" kern="1200" baseline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ko-KR" altLang="en-US" sz="1200" b="1" i="0" kern="1200" baseline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그중 하나가 </a:t>
                      </a:r>
                      <a:r>
                        <a:rPr lang="en-US" altLang="ko-KR" sz="1200" b="1" i="0" kern="1200" baseline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010 3118 2227 </a:t>
                      </a:r>
                      <a:r>
                        <a:rPr lang="ko-KR" altLang="en-US" sz="1200" b="1" i="0" kern="1200" baseline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로 전화번호 사이사이에 공백이 있습니다</a:t>
                      </a:r>
                      <a:r>
                        <a:rPr lang="en-US" altLang="ko-KR" sz="1200" b="1" i="0" kern="1200" baseline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br>
                        <a:rPr lang="en-US" altLang="ko-KR" sz="1200" b="1" i="0" kern="1200" baseline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ko-KR" altLang="en-US" sz="1200" b="1" i="0" kern="1200" baseline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기존 검색에서는 </a:t>
                      </a:r>
                      <a:r>
                        <a:rPr lang="en-US" altLang="ko-KR" sz="1200" b="1" i="0" kern="1200" baseline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010-3118-2227</a:t>
                      </a:r>
                      <a:r>
                        <a:rPr lang="ko-KR" altLang="en-US" sz="1200" b="1" i="0" kern="1200" baseline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인 것을 기준으로 중간의 </a:t>
                      </a:r>
                      <a:r>
                        <a:rPr lang="en-US" altLang="ko-KR" sz="1200" b="1" i="0" kern="1200" baseline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‘-’</a:t>
                      </a:r>
                      <a:r>
                        <a:rPr lang="ko-KR" altLang="en-US" sz="1200" b="1" i="0" kern="1200" baseline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를 제거해서 검색하도록 하였는데 저렇게 사이사이에 공백이 있는 부분은 </a:t>
                      </a:r>
                      <a:endParaRPr lang="en-US" altLang="ko-KR" sz="1200" b="1" i="0" kern="1200" baseline="0" dirty="0" smtClean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+mj-lt"/>
                        <a:buNone/>
                      </a:pPr>
                      <a:r>
                        <a:rPr lang="ko-KR" altLang="en-US" sz="1200" b="1" i="0" kern="1200" baseline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검색조건에서 빠져있었습니다</a:t>
                      </a:r>
                      <a:r>
                        <a:rPr lang="en-US" altLang="ko-KR" sz="1200" b="1" i="0" kern="1200" baseline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br>
                        <a:rPr lang="en-US" altLang="ko-KR" sz="1200" b="1" i="0" kern="1200" baseline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ko-KR" altLang="en-US" sz="1200" b="1" i="0" kern="1200" baseline="0" dirty="0" err="1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이부분의</a:t>
                      </a:r>
                      <a:r>
                        <a:rPr lang="ko-KR" altLang="en-US" sz="1200" b="1" i="0" kern="1200" baseline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함께 수정했습니다</a:t>
                      </a:r>
                      <a:r>
                        <a:rPr lang="en-US" altLang="ko-KR" sz="1200" b="1" i="0" kern="1200" baseline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altLang="ko-KR" sz="1200" b="1" i="0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6288B252-E824-3468-1891-68E4EDD7C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3</a:t>
            </a:fld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F65D2B-7F6B-D38B-DA29-363E93D7D788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294EE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ERP</a:t>
            </a:r>
            <a:r>
              <a:rPr lang="ko-KR" altLang="en-US" b="1" dirty="0">
                <a:solidFill>
                  <a:schemeClr val="bg1"/>
                </a:solidFill>
              </a:rPr>
              <a:t> </a:t>
            </a:r>
            <a:r>
              <a:rPr lang="en-US" altLang="ko-KR" b="1" dirty="0">
                <a:solidFill>
                  <a:schemeClr val="bg1"/>
                </a:solidFill>
              </a:rPr>
              <a:t>&gt; </a:t>
            </a:r>
            <a:r>
              <a:rPr lang="ko-KR" altLang="en-US" b="1" dirty="0">
                <a:solidFill>
                  <a:schemeClr val="bg1"/>
                </a:solidFill>
              </a:rPr>
              <a:t>예약관리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690E09-6F67-08A4-DB4D-5ECBE2B23611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예약현황 </a:t>
            </a:r>
            <a:r>
              <a:rPr lang="en-US" altLang="ko-KR" sz="1200" b="1" dirty="0"/>
              <a:t>&gt; </a:t>
            </a:r>
            <a:r>
              <a:rPr lang="ko-KR" altLang="en-US" sz="1200" b="1" dirty="0"/>
              <a:t>리스트</a:t>
            </a:r>
            <a:r>
              <a:rPr lang="en-US" altLang="ko-KR" sz="1200" b="1" dirty="0"/>
              <a:t> </a:t>
            </a:r>
            <a:endParaRPr lang="ko-KR" altLang="en-US" sz="1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38509E-D04B-725A-438B-A623B00C2662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/>
              <a:t>김태진   검수날짜</a:t>
            </a:r>
            <a:r>
              <a:rPr lang="en-US" altLang="ko-KR" sz="1200" dirty="0"/>
              <a:t> : 2026.02.20</a:t>
            </a:r>
            <a:endParaRPr lang="ko-KR" altLang="en-US" sz="1200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D0A3BBE8-CBB4-E09E-CD36-888BD258E0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3392"/>
            <a:ext cx="6964218" cy="3353710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0E42EE82-E332-0343-BB89-3AE3EBF2996D}"/>
              </a:ext>
            </a:extLst>
          </p:cNvPr>
          <p:cNvSpPr/>
          <p:nvPr/>
        </p:nvSpPr>
        <p:spPr>
          <a:xfrm>
            <a:off x="3482110" y="1256145"/>
            <a:ext cx="1413164" cy="54494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DB51F72A-DB69-A8D8-D846-40160451C7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795811"/>
            <a:ext cx="6964217" cy="3031100"/>
          </a:xfrm>
          <a:prstGeom prst="rect">
            <a:avLst/>
          </a:prstGeom>
        </p:spPr>
      </p:pic>
      <p:sp>
        <p:nvSpPr>
          <p:cNvPr id="14" name="직사각형 13">
            <a:extLst>
              <a:ext uri="{FF2B5EF4-FFF2-40B4-BE49-F238E27FC236}">
                <a16:creationId xmlns:a16="http://schemas.microsoft.com/office/drawing/2014/main" id="{F6733DAA-AABF-30FF-7322-B6404356D30B}"/>
              </a:ext>
            </a:extLst>
          </p:cNvPr>
          <p:cNvSpPr/>
          <p:nvPr/>
        </p:nvSpPr>
        <p:spPr>
          <a:xfrm>
            <a:off x="3671455" y="4571989"/>
            <a:ext cx="1413164" cy="54494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847306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DB701D-E8FD-9CFD-5207-2D6E6BC794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8EE93723-DB15-80C9-8544-04026E454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4</a:t>
            </a:fld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42ED1D-A8FA-0971-F5B1-F1D4A99B8DD7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294EE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ERP</a:t>
            </a:r>
            <a:r>
              <a:rPr lang="ko-KR" altLang="en-US" b="1" dirty="0">
                <a:solidFill>
                  <a:schemeClr val="bg1"/>
                </a:solidFill>
              </a:rPr>
              <a:t> </a:t>
            </a:r>
            <a:r>
              <a:rPr lang="en-US" altLang="ko-KR" b="1" dirty="0">
                <a:solidFill>
                  <a:schemeClr val="bg1"/>
                </a:solidFill>
              </a:rPr>
              <a:t>&gt; </a:t>
            </a:r>
            <a:r>
              <a:rPr lang="ko-KR" altLang="en-US" b="1" dirty="0">
                <a:solidFill>
                  <a:schemeClr val="bg1"/>
                </a:solidFill>
              </a:rPr>
              <a:t>상품관리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9B276E-79FD-15F5-BCD6-B3B3CCBA924C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행사등록관리 </a:t>
            </a:r>
            <a:r>
              <a:rPr lang="en-US" altLang="ko-KR" sz="1200" b="1" dirty="0"/>
              <a:t>&gt; </a:t>
            </a:r>
            <a:r>
              <a:rPr lang="ko-KR" altLang="en-US" sz="1200" b="1" dirty="0"/>
              <a:t>상태변경 버튼</a:t>
            </a:r>
            <a:r>
              <a:rPr lang="en-US" altLang="ko-KR" sz="1200" b="1" dirty="0"/>
              <a:t> </a:t>
            </a:r>
            <a:endParaRPr lang="ko-KR" altLang="en-US" sz="1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5D9928-FECC-09B1-832C-4A429E6ED169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/>
              <a:t>김태진   검수날짜</a:t>
            </a:r>
            <a:r>
              <a:rPr lang="en-US" altLang="ko-KR" sz="1200" dirty="0"/>
              <a:t> : 2026.02.20</a:t>
            </a:r>
            <a:endParaRPr lang="ko-KR" altLang="en-US" sz="1200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23632106-E6C3-8532-8C2B-203F488F97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65" y="1151254"/>
            <a:ext cx="5406572" cy="3429000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798ABD94-D170-5CC5-9EF3-35FA55160C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0132" y="3595504"/>
            <a:ext cx="5620935" cy="3125971"/>
          </a:xfrm>
          <a:prstGeom prst="rect">
            <a:avLst/>
          </a:prstGeom>
        </p:spPr>
      </p:pic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ACB2A868-1A34-3E97-370A-9A8C1B0B18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1237409"/>
              </p:ext>
            </p:extLst>
          </p:nvPr>
        </p:nvGraphicFramePr>
        <p:xfrm>
          <a:off x="8610601" y="1097072"/>
          <a:ext cx="3367034" cy="48593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7034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2695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  <a:endParaRPr lang="ko-KR" alt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4545606">
                <a:tc>
                  <a:txBody>
                    <a:bodyPr/>
                    <a:lstStyle/>
                    <a:p>
                      <a:pPr marL="228600" indent="-228600" latinLnBrk="1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ko-KR" altLang="en-US" sz="14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달력에서 </a:t>
                      </a:r>
                      <a:r>
                        <a:rPr lang="en-US" altLang="ko-KR" sz="14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2</a:t>
                      </a:r>
                      <a:r>
                        <a:rPr lang="ko-KR" altLang="en-US" sz="1400" b="1" u="none" dirty="0" err="1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개이상</a:t>
                      </a:r>
                      <a:r>
                        <a:rPr lang="ko-KR" altLang="en-US" sz="14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날짜를 체크 후에 상태변경버튼을 누르고</a:t>
                      </a:r>
                      <a:r>
                        <a:rPr lang="en-US" altLang="ko-KR" sz="14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, 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+mj-lt"/>
                        <a:buNone/>
                      </a:pPr>
                      <a:r>
                        <a:rPr lang="en-US" altLang="ko-KR" sz="14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   </a:t>
                      </a:r>
                      <a:r>
                        <a:rPr lang="ko-KR" altLang="en-US" sz="14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상태를 변경하면 상태가 </a:t>
                      </a:r>
                      <a:r>
                        <a:rPr lang="ko-KR" altLang="en-US" sz="1400" b="1" u="none" dirty="0" err="1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변경안됩</a:t>
                      </a:r>
                      <a:r>
                        <a:rPr lang="ko-KR" altLang="en-US" sz="14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  </a:t>
                      </a:r>
                      <a:r>
                        <a:rPr lang="ko-KR" altLang="en-US" sz="1400" b="1" u="none" dirty="0" err="1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니다</a:t>
                      </a:r>
                      <a:r>
                        <a:rPr lang="en-US" altLang="ko-KR" sz="14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.</a:t>
                      </a:r>
                      <a:endParaRPr lang="en-US" altLang="ko-KR" sz="1200" b="1" u="none" dirty="0">
                        <a:solidFill>
                          <a:schemeClr val="tx1"/>
                        </a:solidFill>
                        <a:sym typeface="Wingdings" panose="05000000000000000000" pitchFamily="2" charset="2"/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+mj-lt"/>
                        <a:buNone/>
                      </a:pPr>
                      <a:r>
                        <a:rPr lang="en-US" altLang="ko-KR" sz="1200" b="1" u="none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/>
                      </a:r>
                      <a:br>
                        <a:rPr lang="en-US" altLang="ko-KR" sz="1200" b="1" u="none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</a:br>
                      <a:r>
                        <a:rPr lang="ko-KR" altLang="en-US" sz="1200" b="1" u="none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답변 </a:t>
                      </a:r>
                      <a:r>
                        <a:rPr lang="en-US" altLang="ko-KR" sz="1200" b="1" u="none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: </a:t>
                      </a:r>
                      <a:r>
                        <a:rPr lang="ko-KR" altLang="en-US" sz="1200" b="1" u="none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테스트한 결과 </a:t>
                      </a:r>
                      <a:r>
                        <a:rPr lang="en-US" altLang="ko-KR" sz="1200" b="1" u="none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2</a:t>
                      </a:r>
                      <a:r>
                        <a:rPr lang="ko-KR" altLang="en-US" sz="1200" b="1" u="none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개의 </a:t>
                      </a:r>
                      <a:r>
                        <a:rPr lang="ko-KR" altLang="en-US" sz="1200" b="1" u="none" dirty="0" err="1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출발일자를</a:t>
                      </a:r>
                      <a:r>
                        <a:rPr lang="ko-KR" altLang="en-US" sz="1200" b="1" u="none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ko-KR" altLang="en-US" sz="1200" b="1" u="none" dirty="0" err="1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선택후</a:t>
                      </a:r>
                      <a:r>
                        <a:rPr lang="ko-KR" altLang="en-US" sz="1200" b="1" u="none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ko-KR" altLang="en-US" sz="1200" b="1" u="none" dirty="0" err="1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옵션상태를</a:t>
                      </a:r>
                      <a:r>
                        <a:rPr lang="ko-KR" altLang="en-US" sz="1200" b="1" u="none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 변경하면 모두 정상적으로 변경되는 것을 확인하였습니다</a:t>
                      </a:r>
                      <a:r>
                        <a:rPr lang="en-US" altLang="ko-KR" sz="1200" b="1" u="none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.</a:t>
                      </a:r>
                      <a:br>
                        <a:rPr lang="en-US" altLang="ko-KR" sz="1200" b="1" u="none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</a:br>
                      <a:r>
                        <a:rPr lang="ko-KR" altLang="en-US" sz="1200" b="1" u="none" dirty="0" err="1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테스트결과</a:t>
                      </a:r>
                      <a:r>
                        <a:rPr lang="ko-KR" altLang="en-US" sz="1200" b="1" u="none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 다음페이지에서 확인하세요</a:t>
                      </a:r>
                      <a:endParaRPr lang="en-US" altLang="ko-KR" sz="1200" b="1" u="none" dirty="0">
                        <a:solidFill>
                          <a:srgbClr val="0070C0"/>
                        </a:solidFill>
                        <a:sym typeface="Wingdings" panose="05000000000000000000" pitchFamily="2" charset="2"/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3172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타원 4"/>
          <p:cNvSpPr/>
          <p:nvPr/>
        </p:nvSpPr>
        <p:spPr>
          <a:xfrm>
            <a:off x="210670" y="358588"/>
            <a:ext cx="421341" cy="3585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</a:t>
            </a:r>
            <a:endParaRPr lang="ko-KR" altLang="en-US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730" y="896471"/>
            <a:ext cx="5425657" cy="268564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486103" y="3702423"/>
            <a:ext cx="5262284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3</a:t>
            </a:r>
            <a:r>
              <a:rPr lang="ko-KR" altLang="en-US" sz="1400" dirty="0" smtClean="0"/>
              <a:t>월</a:t>
            </a:r>
            <a:r>
              <a:rPr lang="en-US" altLang="ko-KR" sz="1400" dirty="0" smtClean="0"/>
              <a:t>28</a:t>
            </a:r>
            <a:r>
              <a:rPr lang="ko-KR" altLang="en-US" sz="1400" dirty="0" smtClean="0"/>
              <a:t>일</a:t>
            </a:r>
            <a:r>
              <a:rPr lang="en-US" altLang="ko-KR" sz="1400" dirty="0" smtClean="0"/>
              <a:t>, 3</a:t>
            </a:r>
            <a:r>
              <a:rPr lang="ko-KR" altLang="en-US" sz="1400" dirty="0" smtClean="0"/>
              <a:t>월</a:t>
            </a:r>
            <a:r>
              <a:rPr lang="en-US" altLang="ko-KR" sz="1400" dirty="0" smtClean="0"/>
              <a:t>29</a:t>
            </a:r>
            <a:r>
              <a:rPr lang="ko-KR" altLang="en-US" sz="1400" dirty="0" smtClean="0"/>
              <a:t>일을 선택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두 날짜 모두 상태가 </a:t>
            </a:r>
            <a:r>
              <a:rPr lang="en-US" altLang="ko-KR" sz="1400" dirty="0" smtClean="0"/>
              <a:t>[</a:t>
            </a:r>
            <a:r>
              <a:rPr lang="ko-KR" altLang="en-US" sz="1400" dirty="0" smtClean="0"/>
              <a:t>정상</a:t>
            </a:r>
            <a:r>
              <a:rPr lang="en-US" altLang="ko-KR" sz="1400" dirty="0" smtClean="0"/>
              <a:t>]</a:t>
            </a:r>
            <a:endParaRPr lang="ko-KR" altLang="en-US" sz="1400" dirty="0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46" y="791977"/>
            <a:ext cx="4033838" cy="2631252"/>
          </a:xfrm>
          <a:prstGeom prst="rect">
            <a:avLst/>
          </a:prstGeom>
        </p:spPr>
      </p:pic>
      <p:sp>
        <p:nvSpPr>
          <p:cNvPr id="12" name="오른쪽 화살표 11"/>
          <p:cNvSpPr/>
          <p:nvPr/>
        </p:nvSpPr>
        <p:spPr>
          <a:xfrm>
            <a:off x="5889812" y="1640541"/>
            <a:ext cx="385482" cy="502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081" y="4010201"/>
            <a:ext cx="4645768" cy="234308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아래쪽 화살표 13"/>
          <p:cNvSpPr/>
          <p:nvPr/>
        </p:nvSpPr>
        <p:spPr>
          <a:xfrm>
            <a:off x="8301318" y="3582117"/>
            <a:ext cx="268941" cy="2741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421340" y="5701553"/>
            <a:ext cx="5262284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1400" dirty="0" smtClean="0"/>
              <a:t>현재 </a:t>
            </a:r>
            <a:r>
              <a:rPr lang="en-US" altLang="ko-KR" sz="1400" dirty="0" smtClean="0"/>
              <a:t>3</a:t>
            </a:r>
            <a:r>
              <a:rPr lang="ko-KR" altLang="en-US" sz="1400" dirty="0" smtClean="0"/>
              <a:t>월</a:t>
            </a:r>
            <a:r>
              <a:rPr lang="en-US" altLang="ko-KR" sz="1400" dirty="0" smtClean="0"/>
              <a:t>28</a:t>
            </a:r>
            <a:r>
              <a:rPr lang="ko-KR" altLang="en-US" sz="1400" dirty="0" smtClean="0"/>
              <a:t>일</a:t>
            </a:r>
            <a:r>
              <a:rPr lang="en-US" altLang="ko-KR" sz="1400" dirty="0" smtClean="0"/>
              <a:t>, 3</a:t>
            </a:r>
            <a:r>
              <a:rPr lang="ko-KR" altLang="en-US" sz="1400" dirty="0" smtClean="0"/>
              <a:t>월</a:t>
            </a:r>
            <a:r>
              <a:rPr lang="en-US" altLang="ko-KR" sz="1400" dirty="0" smtClean="0"/>
              <a:t>29</a:t>
            </a:r>
            <a:r>
              <a:rPr lang="ko-KR" altLang="en-US" sz="1400" dirty="0" smtClean="0"/>
              <a:t>일 모두 다시 </a:t>
            </a:r>
            <a:r>
              <a:rPr lang="en-US" altLang="ko-KR" sz="1400" dirty="0" smtClean="0"/>
              <a:t>[</a:t>
            </a:r>
            <a:r>
              <a:rPr lang="ko-KR" altLang="en-US" sz="1400" dirty="0" smtClean="0"/>
              <a:t>정상</a:t>
            </a:r>
            <a:r>
              <a:rPr lang="en-US" altLang="ko-KR" sz="1400" dirty="0" smtClean="0"/>
              <a:t>]</a:t>
            </a:r>
            <a:r>
              <a:rPr lang="ko-KR" altLang="en-US" sz="1400" dirty="0" smtClean="0"/>
              <a:t>상태로 변경하였습니다</a:t>
            </a:r>
            <a:r>
              <a:rPr lang="en-US" altLang="ko-KR" sz="1400" dirty="0" smtClean="0"/>
              <a:t>.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045136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F7A840-4A17-5419-26F6-1DB24124A7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A8952261-C848-2FA3-6D34-535B7408A397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 err="1"/>
              <a:t>차량비정산현황</a:t>
            </a:r>
            <a:endParaRPr lang="ko-KR" altLang="en-US" sz="1400" b="1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758D1430-424F-44B9-74E2-BCE938EBA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6</a:t>
            </a:fld>
            <a:endParaRPr lang="ko-KR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A54C26F-EAB7-0C43-0D57-B6AF50CC31E7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294EE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ERP</a:t>
            </a:r>
            <a:r>
              <a:rPr lang="ko-KR" altLang="en-US" b="1" dirty="0">
                <a:solidFill>
                  <a:schemeClr val="bg1"/>
                </a:solidFill>
              </a:rPr>
              <a:t> </a:t>
            </a:r>
            <a:r>
              <a:rPr lang="en-US" altLang="ko-KR" b="1" dirty="0">
                <a:solidFill>
                  <a:schemeClr val="bg1"/>
                </a:solidFill>
              </a:rPr>
              <a:t>&gt; </a:t>
            </a:r>
            <a:r>
              <a:rPr lang="ko-KR" altLang="en-US" b="1" dirty="0">
                <a:solidFill>
                  <a:schemeClr val="bg1"/>
                </a:solidFill>
              </a:rPr>
              <a:t>회계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DF2CEF-882D-604A-FE73-1CD8926D0AF0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/>
              <a:t>김태진   검수날짜</a:t>
            </a:r>
            <a:r>
              <a:rPr lang="en-US" altLang="ko-KR" sz="1200" dirty="0"/>
              <a:t> : 2026.02.20</a:t>
            </a:r>
            <a:endParaRPr lang="ko-KR" altLang="en-US" sz="1200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53ACD30F-54D8-BEDE-34DF-CB8D20BC24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79950"/>
            <a:ext cx="8909931" cy="3458302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D58EB55B-5AE2-996B-7702-F9193AA7488D}"/>
              </a:ext>
            </a:extLst>
          </p:cNvPr>
          <p:cNvSpPr/>
          <p:nvPr/>
        </p:nvSpPr>
        <p:spPr>
          <a:xfrm>
            <a:off x="3500480" y="4001475"/>
            <a:ext cx="2675736" cy="15488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9579E547-CB14-3478-DC2D-0BE8397F00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0578260"/>
              </p:ext>
            </p:extLst>
          </p:nvPr>
        </p:nvGraphicFramePr>
        <p:xfrm>
          <a:off x="8610600" y="852390"/>
          <a:ext cx="3518045" cy="61759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8045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4595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  <a:endParaRPr lang="ko-KR" alt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5716405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상품마다 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2</a:t>
                      </a:r>
                      <a:r>
                        <a:rPr lang="ko-KR" altLang="en-US" sz="1200" b="1" u="none" dirty="0" err="1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호차를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ko-KR" altLang="en-US" sz="1200" b="1" u="none" dirty="0" err="1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추가하지않았는데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endParaRPr lang="en-US" altLang="ko-KR" sz="1200" b="1" u="none" dirty="0">
                        <a:solidFill>
                          <a:schemeClr val="tx1"/>
                        </a:solidFill>
                        <a:sym typeface="Wingdings" panose="05000000000000000000" pitchFamily="2" charset="2"/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   저절로 </a:t>
                      </a:r>
                      <a:r>
                        <a:rPr lang="ko-KR" altLang="en-US" sz="1200" b="1" u="none" dirty="0" err="1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추가되어있습니다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. 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    2</a:t>
                      </a:r>
                      <a:r>
                        <a:rPr lang="ko-KR" altLang="en-US" sz="1200" b="1" u="none" dirty="0" err="1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호차가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예약되어지고 있습니다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.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200" b="1" u="none" dirty="0">
                        <a:solidFill>
                          <a:schemeClr val="tx1"/>
                        </a:solidFill>
                        <a:sym typeface="Wingdings" panose="05000000000000000000" pitchFamily="2" charset="2"/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    [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봄맞이 구례 </a:t>
                      </a:r>
                      <a:r>
                        <a:rPr lang="ko-KR" altLang="en-US" sz="1200" b="1" u="none" dirty="0" err="1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치즈랜드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수선화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],</a:t>
                      </a:r>
                      <a:b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</a:b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    [7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번 국도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]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200" b="1" u="none" dirty="0">
                        <a:solidFill>
                          <a:schemeClr val="tx1"/>
                        </a:solidFill>
                        <a:sym typeface="Wingdings" panose="05000000000000000000" pitchFamily="2" charset="2"/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    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현재까지는 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2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가지 상품인데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,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     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앞으로 더 나올 가능성 </a:t>
                      </a:r>
                      <a:r>
                        <a:rPr lang="ko-KR" altLang="en-US" sz="1200" b="1" u="none" dirty="0" err="1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있어서요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.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1050" b="1" u="none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답변 </a:t>
                      </a:r>
                      <a:r>
                        <a:rPr lang="en-US" altLang="ko-KR" sz="1050" b="1" u="none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: 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1050" b="1" u="none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먼저 상품옵션에서 </a:t>
                      </a:r>
                      <a:r>
                        <a:rPr lang="ko-KR" altLang="en-US" sz="1050" b="1" u="none" dirty="0" err="1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호차를</a:t>
                      </a:r>
                      <a:r>
                        <a:rPr lang="ko-KR" altLang="en-US" sz="1050" b="1" u="none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 자동으로 추가하는</a:t>
                      </a:r>
                      <a:r>
                        <a:rPr lang="en-US" altLang="ko-KR" sz="1050" b="1" u="none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/>
                      </a:r>
                      <a:br>
                        <a:rPr lang="en-US" altLang="ko-KR" sz="1050" b="1" u="none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</a:br>
                      <a:r>
                        <a:rPr lang="ko-KR" altLang="en-US" sz="1050" b="1" u="none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기능은 없습니다</a:t>
                      </a:r>
                      <a:r>
                        <a:rPr lang="en-US" altLang="ko-KR" sz="1050" b="1" u="none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. </a:t>
                      </a:r>
                      <a:r>
                        <a:rPr lang="en-US" altLang="ko-KR" sz="1050" b="1" u="none" dirty="0" err="1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Cron</a:t>
                      </a:r>
                      <a:r>
                        <a:rPr lang="ko-KR" altLang="en-US" sz="1050" b="1" u="none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에서도 없습니다</a:t>
                      </a:r>
                      <a:r>
                        <a:rPr lang="en-US" altLang="ko-KR" sz="1050" b="1" u="none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.</a:t>
                      </a:r>
                      <a:br>
                        <a:rPr lang="en-US" altLang="ko-KR" sz="1050" b="1" u="none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</a:br>
                      <a:r>
                        <a:rPr lang="ko-KR" altLang="en-US" sz="1050" b="1" u="none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또한 </a:t>
                      </a:r>
                      <a:r>
                        <a:rPr lang="ko-KR" altLang="en-US" sz="1050" b="1" u="none" dirty="0" err="1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호차가</a:t>
                      </a:r>
                      <a:r>
                        <a:rPr lang="ko-KR" altLang="en-US" sz="1050" b="1" u="none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 자동으로 추가된다고 한다면</a:t>
                      </a:r>
                      <a:r>
                        <a:rPr lang="en-US" altLang="ko-KR" sz="1050" b="1" u="none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/>
                      </a:r>
                      <a:br>
                        <a:rPr lang="en-US" altLang="ko-KR" sz="1050" b="1" u="none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</a:br>
                      <a:r>
                        <a:rPr lang="ko-KR" altLang="en-US" sz="1050" b="1" u="none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다른 상품의 옵션에서도 </a:t>
                      </a:r>
                      <a:r>
                        <a:rPr lang="en-US" altLang="ko-KR" sz="1050" b="1" u="none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2</a:t>
                      </a:r>
                      <a:r>
                        <a:rPr lang="ko-KR" altLang="en-US" sz="1050" b="1" u="none" dirty="0" err="1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호차가</a:t>
                      </a:r>
                      <a:r>
                        <a:rPr lang="ko-KR" altLang="en-US" sz="1050" b="1" u="none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 자동으로 나와야 하지만 다른 상품에서는 </a:t>
                      </a:r>
                      <a:r>
                        <a:rPr lang="en-US" altLang="ko-KR" sz="1050" b="1" u="none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2</a:t>
                      </a:r>
                      <a:r>
                        <a:rPr lang="ko-KR" altLang="en-US" sz="1050" b="1" u="none" dirty="0" err="1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호차가</a:t>
                      </a:r>
                      <a:r>
                        <a:rPr lang="ko-KR" altLang="en-US" sz="1050" b="1" u="none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 자동으로 나오지 않습니다</a:t>
                      </a:r>
                      <a:r>
                        <a:rPr lang="en-US" altLang="ko-KR" sz="1050" b="1" u="none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. </a:t>
                      </a:r>
                      <a:r>
                        <a:rPr lang="ko-KR" altLang="en-US" sz="1050" b="1" u="none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따라서 </a:t>
                      </a:r>
                      <a:r>
                        <a:rPr lang="en-US" altLang="ko-KR" sz="1050" b="1" u="none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2</a:t>
                      </a:r>
                      <a:r>
                        <a:rPr lang="ko-KR" altLang="en-US" sz="1050" b="1" u="none" dirty="0" err="1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호차</a:t>
                      </a:r>
                      <a:r>
                        <a:rPr lang="ko-KR" altLang="en-US" sz="1050" b="1" u="none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 출력은 수기로 추가한것으로</a:t>
                      </a:r>
                      <a:endParaRPr lang="en-US" altLang="ko-KR" sz="1050" b="1" u="none" dirty="0" smtClean="0">
                        <a:solidFill>
                          <a:srgbClr val="0070C0"/>
                        </a:solidFill>
                        <a:sym typeface="Wingdings" panose="05000000000000000000" pitchFamily="2" charset="2"/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1050" b="1" u="none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판단될 수 밖에 없습니다</a:t>
                      </a:r>
                      <a:r>
                        <a:rPr lang="en-US" altLang="ko-KR" sz="1050" b="1" u="none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.</a:t>
                      </a:r>
                      <a:br>
                        <a:rPr lang="en-US" altLang="ko-KR" sz="1050" b="1" u="none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</a:br>
                      <a:r>
                        <a:rPr lang="ko-KR" altLang="en-US" sz="1050" b="1" u="none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또한 보내주신 상품의 </a:t>
                      </a:r>
                      <a:r>
                        <a:rPr lang="ko-KR" altLang="en-US" sz="1050" b="1" u="none" dirty="0" err="1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버스종류를</a:t>
                      </a:r>
                      <a:r>
                        <a:rPr lang="ko-KR" altLang="en-US" sz="1050" b="1" u="none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 잘 보시면</a:t>
                      </a:r>
                      <a:r>
                        <a:rPr lang="en-US" altLang="ko-KR" sz="1050" b="1" u="none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/>
                      </a:r>
                      <a:br>
                        <a:rPr lang="en-US" altLang="ko-KR" sz="1050" b="1" u="none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</a:br>
                      <a:r>
                        <a:rPr lang="en-US" altLang="ko-KR" sz="1050" b="1" u="none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2</a:t>
                      </a:r>
                      <a:r>
                        <a:rPr lang="ko-KR" altLang="en-US" sz="1050" b="1" u="none" dirty="0" err="1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호차를</a:t>
                      </a:r>
                      <a:r>
                        <a:rPr lang="ko-KR" altLang="en-US" sz="1050" b="1" u="none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 추가했으나</a:t>
                      </a:r>
                      <a:r>
                        <a:rPr lang="en-US" altLang="ko-KR" sz="1050" b="1" u="none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, </a:t>
                      </a:r>
                      <a:r>
                        <a:rPr lang="ko-KR" altLang="en-US" sz="1050" b="1" u="none" dirty="0" err="1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차량종류를</a:t>
                      </a:r>
                      <a:r>
                        <a:rPr lang="ko-KR" altLang="en-US" sz="1050" b="1" u="none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 선택하지 않은 상태에서 </a:t>
                      </a:r>
                      <a:r>
                        <a:rPr lang="en-US" altLang="ko-KR" sz="1050" b="1" u="none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ON/OFF</a:t>
                      </a:r>
                      <a:r>
                        <a:rPr lang="ko-KR" altLang="en-US" sz="1050" b="1" u="none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기능 중 </a:t>
                      </a:r>
                      <a:r>
                        <a:rPr lang="en-US" altLang="ko-KR" sz="1050" b="1" u="none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ON</a:t>
                      </a:r>
                      <a:r>
                        <a:rPr lang="ko-KR" altLang="en-US" sz="1050" b="1" u="none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을 </a:t>
                      </a:r>
                      <a:r>
                        <a:rPr lang="ko-KR" altLang="en-US" sz="1050" b="1" u="none" dirty="0" err="1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선택한것이</a:t>
                      </a:r>
                      <a:r>
                        <a:rPr lang="ko-KR" altLang="en-US" sz="1050" b="1" u="none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 보입니다</a:t>
                      </a:r>
                      <a:r>
                        <a:rPr lang="en-US" altLang="ko-KR" sz="1050" b="1" u="none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.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050" b="1" u="none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ON</a:t>
                      </a:r>
                      <a:r>
                        <a:rPr lang="ko-KR" altLang="en-US" sz="1050" b="1" u="none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을 </a:t>
                      </a:r>
                      <a:r>
                        <a:rPr lang="en-US" altLang="ko-KR" sz="1050" b="1" u="none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OFF</a:t>
                      </a:r>
                      <a:r>
                        <a:rPr lang="ko-KR" altLang="en-US" sz="1050" b="1" u="none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로 바꾸시거나 </a:t>
                      </a:r>
                      <a:r>
                        <a:rPr lang="en-US" altLang="ko-KR" sz="1050" b="1" u="none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2</a:t>
                      </a:r>
                      <a:r>
                        <a:rPr lang="ko-KR" altLang="en-US" sz="1050" b="1" u="none" dirty="0" err="1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호차를</a:t>
                      </a:r>
                      <a:r>
                        <a:rPr lang="ko-KR" altLang="en-US" sz="1050" b="1" u="none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ko-KR" altLang="en-US" sz="1050" b="1" u="none" dirty="0" err="1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삭제하십시요</a:t>
                      </a:r>
                      <a:r>
                        <a:rPr lang="en-US" altLang="ko-KR" sz="1050" b="1" u="none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.</a:t>
                      </a:r>
                      <a:endParaRPr lang="en-US" altLang="ko-KR" sz="1050" b="1" u="none" dirty="0">
                        <a:solidFill>
                          <a:srgbClr val="0070C0"/>
                        </a:solidFill>
                        <a:sym typeface="Wingdings" panose="05000000000000000000" pitchFamily="2" charset="2"/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48603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4800</TotalTime>
  <Words>202</Words>
  <Application>Microsoft Office PowerPoint</Application>
  <PresentationFormat>와이드스크린</PresentationFormat>
  <Paragraphs>58</Paragraphs>
  <Slides>6</Slides>
  <Notes>4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1" baseType="lpstr">
      <vt:lpstr>HY견고딕</vt:lpstr>
      <vt:lpstr>맑은 고딕</vt:lpstr>
      <vt:lpstr>Arial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최 아름</dc:creator>
  <cp:lastModifiedBy>USER</cp:lastModifiedBy>
  <cp:revision>161</cp:revision>
  <dcterms:created xsi:type="dcterms:W3CDTF">2025-11-14T06:29:01Z</dcterms:created>
  <dcterms:modified xsi:type="dcterms:W3CDTF">2026-02-23T00:29:48Z</dcterms:modified>
</cp:coreProperties>
</file>