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46" r:id="rId2"/>
    <p:sldId id="394" r:id="rId3"/>
    <p:sldId id="408" r:id="rId4"/>
    <p:sldId id="404" r:id="rId5"/>
    <p:sldId id="402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7AFE"/>
    <a:srgbClr val="F06C92"/>
    <a:srgbClr val="0294EE"/>
    <a:srgbClr val="FE7826"/>
    <a:srgbClr val="F5B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814E6-3289-A907-C0D2-7D417F43F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8C8D014-1452-3263-BD30-1E1ECB6FB2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E3E10AD-B477-A01B-C2EE-C9F6C9ADD5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44876B1-E208-8C08-6F7B-0D8C9EC576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5655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63C9D-8434-6F89-8132-DE1551FD4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81D7DAAD-C455-448A-3033-5ABA1CDFC6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A3D1AEBB-C9FD-0527-317F-2E80D68B38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677065D-63D4-098D-7081-DB560B8998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2572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D97D8-7781-B538-47FF-12B936F35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AD0530BC-9C7D-D29C-D4C7-9F8A5640A8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B7406C61-02ED-1B8E-EB9B-CF8C95974B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EAAE1F2-6C80-3E37-FD7E-1E0C31849A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42537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814E6-3289-A907-C0D2-7D417F43F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8C8D014-1452-3263-BD30-1E1ECB6FB2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E3E10AD-B477-A01B-C2EE-C9F6C9ADD5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44876B1-E208-8C08-6F7B-0D8C9EC576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5655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2026-02-23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7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(2026.2.19)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600" dirty="0"/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48812" y="4891828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2026.2.19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김태진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7A840-4A17-5419-26F6-1DB24124A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14418584-B3A7-95C1-CCCF-E3B85DB2B7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8" y="801582"/>
            <a:ext cx="8122380" cy="328821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9579E547-CB14-3478-DC2D-0BE8397F0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5884248"/>
              </p:ext>
            </p:extLst>
          </p:nvPr>
        </p:nvGraphicFramePr>
        <p:xfrm>
          <a:off x="8610601" y="1087848"/>
          <a:ext cx="3553692" cy="4770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3692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253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323157">
                <a:tc>
                  <a:txBody>
                    <a:bodyPr/>
                    <a:lstStyle/>
                    <a:p>
                      <a:pPr marL="228600" indent="-228600" latinLnBrk="1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일부취소대기현황에 </a:t>
                      </a: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&lt;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일부취소대기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와 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일부취소완료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전부다</a:t>
                      </a: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12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상품명클릭시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해당 </a:t>
                      </a:r>
                      <a:r>
                        <a:rPr lang="ko-KR" altLang="en-US" sz="12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예약건으로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넘어가야하는데 </a:t>
                      </a:r>
                      <a:r>
                        <a:rPr lang="ko-KR" altLang="en-US" sz="12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클릭안되고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있습니다</a:t>
                      </a:r>
                      <a:r>
                        <a:rPr lang="en-US" altLang="ko-KR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br>
                        <a:rPr lang="en-US" altLang="ko-KR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답변 </a:t>
                      </a:r>
                      <a:r>
                        <a:rPr lang="en-US" altLang="ko-KR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200" b="1" i="0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처리완료되었습니다</a:t>
                      </a:r>
                      <a:r>
                        <a:rPr lang="en-US" altLang="ko-KR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altLang="ko-KR" sz="1200" b="1" i="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전에 수정 </a:t>
                      </a:r>
                      <a:r>
                        <a:rPr lang="ko-KR" altLang="en-US" sz="1200" b="1" i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작업완료</a:t>
                      </a:r>
                      <a:r>
                        <a:rPr lang="ko-KR" altLang="en-US" sz="12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했던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사항인데 다시 안되고 있습니다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일부취소대기현황 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일부취소대기</a:t>
                      </a: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리스트에서  </a:t>
                      </a:r>
                      <a:r>
                        <a:rPr lang="ko-KR" altLang="en-US" sz="1200" b="1" i="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접수자</a:t>
                      </a:r>
                      <a:r>
                        <a:rPr lang="en-US" altLang="ko-KR" sz="1200" b="1" i="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1" i="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처리자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가 </a:t>
                      </a: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잘못표기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 나타나고있습니다</a:t>
                      </a:r>
                      <a:r>
                        <a:rPr lang="en-US" altLang="ko-KR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br>
                        <a:rPr lang="en-US" altLang="ko-KR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답변 </a:t>
                      </a:r>
                      <a:r>
                        <a:rPr lang="en-US" altLang="ko-KR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일부취소대기 상태에서는 </a:t>
                      </a:r>
                      <a:r>
                        <a:rPr lang="ko-KR" altLang="en-US" sz="1200" b="1" i="0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접수자만</a:t>
                      </a:r>
                      <a:r>
                        <a:rPr lang="ko-KR" altLang="en-US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출력되고</a:t>
                      </a:r>
                      <a:r>
                        <a:rPr lang="en-US" altLang="ko-KR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1" i="0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일부취소처리완료시</a:t>
                      </a:r>
                      <a:r>
                        <a:rPr lang="ko-KR" altLang="en-US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1" i="0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처리자가</a:t>
                      </a:r>
                      <a:r>
                        <a:rPr lang="ko-KR" altLang="en-US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출력되는 기능입니다</a:t>
                      </a:r>
                      <a:r>
                        <a:rPr lang="en-US" altLang="ko-KR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altLang="ko-KR" sz="1200" b="1" i="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D46FC36-9E19-6FC1-2B50-9AAD830341B7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A16772-E0C5-BD8A-9DAE-9E010B578CFE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일부취소대기현황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리스트</a:t>
            </a:r>
            <a:r>
              <a:rPr lang="en-US" altLang="ko-KR" sz="1200" b="1" dirty="0"/>
              <a:t> </a:t>
            </a:r>
            <a:endParaRPr lang="ko-KR" altLang="en-US" sz="1200" b="1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758D1430-424F-44B9-74E2-BCE938EB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4BEF0D-233B-191E-6EB1-FB19935FE247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2026.02.19</a:t>
            </a:r>
            <a:endParaRPr lang="ko-KR" altLang="en-US" sz="1200" dirty="0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90B608AA-65A5-E77F-FD4C-72E7300BA7D1}"/>
              </a:ext>
            </a:extLst>
          </p:cNvPr>
          <p:cNvSpPr/>
          <p:nvPr/>
        </p:nvSpPr>
        <p:spPr>
          <a:xfrm>
            <a:off x="2244133" y="3047826"/>
            <a:ext cx="2264545" cy="90220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7647DE0-FEF7-EA31-542F-1527D7DF172F}"/>
              </a:ext>
            </a:extLst>
          </p:cNvPr>
          <p:cNvSpPr/>
          <p:nvPr/>
        </p:nvSpPr>
        <p:spPr>
          <a:xfrm>
            <a:off x="378889" y="1507937"/>
            <a:ext cx="962123" cy="349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2B2665E0-7683-B1D9-9F62-65AFFDB88F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8921" y="4283765"/>
            <a:ext cx="6646207" cy="257423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929920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52AE0-7FAC-A140-E961-90BA34391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90931F0A-DE18-9859-0E8F-28DB9FDEC6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7" y="1238534"/>
            <a:ext cx="8437199" cy="3999388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92B4559E-9C32-97B6-EA6F-47BEC42E5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5537299"/>
              </p:ext>
            </p:extLst>
          </p:nvPr>
        </p:nvGraphicFramePr>
        <p:xfrm>
          <a:off x="8610601" y="1087848"/>
          <a:ext cx="3553692" cy="5916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3692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5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963953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이름이 외 자 </a:t>
                      </a:r>
                      <a:r>
                        <a:rPr lang="ko-KR" altLang="en-US" sz="12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인경우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Font typeface="+mj-ea"/>
                        <a:buAutoNum type="circleNumDbPlain"/>
                      </a:pPr>
                      <a:r>
                        <a:rPr lang="ko-KR" altLang="en-US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중간에 칸 </a:t>
                      </a:r>
                      <a:r>
                        <a:rPr lang="ko-KR" altLang="en-US" sz="12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띄워져있어도</a:t>
                      </a:r>
                      <a:r>
                        <a:rPr lang="ko-KR" altLang="en-US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칸붙여서</a:t>
                      </a:r>
                      <a:r>
                        <a:rPr lang="ko-KR" altLang="en-US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검색가능하게</a:t>
                      </a:r>
                      <a:r>
                        <a:rPr lang="en-US" altLang="ko-KR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br>
                        <a:rPr lang="en-US" altLang="ko-KR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ko-KR" altLang="en-US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중간에 칸 붙여쓰기여도</a:t>
                      </a:r>
                      <a:r>
                        <a:rPr lang="en-US" altLang="ko-KR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칸 </a:t>
                      </a:r>
                      <a:r>
                        <a:rPr lang="ko-KR" altLang="en-US" sz="12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띄워쓴거로</a:t>
                      </a:r>
                      <a:r>
                        <a:rPr lang="ko-KR" altLang="en-US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검색하능하게</a:t>
                      </a:r>
                      <a:r>
                        <a:rPr lang="en-US" altLang="ko-KR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br>
                        <a:rPr lang="en-US" altLang="ko-KR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ko-KR" altLang="en-US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답변 </a:t>
                      </a:r>
                      <a:r>
                        <a:rPr lang="en-US" altLang="ko-KR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200" b="1" i="0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처리완료되었습니다</a:t>
                      </a:r>
                      <a:r>
                        <a:rPr lang="en-US" altLang="ko-KR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altLang="ko-KR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altLang="ko-KR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2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입금건</a:t>
                      </a:r>
                      <a:r>
                        <a:rPr lang="en-US" altLang="ko-KR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무통장</a:t>
                      </a:r>
                      <a:r>
                        <a:rPr lang="en-US" altLang="ko-KR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12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카드건</a:t>
                      </a:r>
                      <a:r>
                        <a:rPr lang="en-US" altLang="ko-KR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매칭되게</a:t>
                      </a:r>
                      <a:r>
                        <a:rPr lang="en-US" altLang="ko-KR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입금결제건이 이름이 </a:t>
                      </a:r>
                      <a:r>
                        <a:rPr lang="en-US" altLang="ko-KR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‘</a:t>
                      </a:r>
                      <a:r>
                        <a:rPr lang="ko-KR" altLang="en-US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외 자</a:t>
                      </a:r>
                      <a:r>
                        <a:rPr lang="en-US" altLang="ko-KR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’</a:t>
                      </a:r>
                      <a:r>
                        <a:rPr lang="ko-KR" altLang="en-US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 경우 매칭이 안되고 있습니다</a:t>
                      </a:r>
                      <a:r>
                        <a:rPr lang="en-US" altLang="ko-KR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br>
                        <a:rPr lang="en-US" altLang="ko-KR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ko-KR" altLang="en-US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답변 </a:t>
                      </a:r>
                      <a:r>
                        <a:rPr lang="en-US" altLang="ko-KR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altLang="ko-KR" sz="1200" b="1" i="0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1" i="0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해당 내용을 이해하지 못했습니다</a:t>
                      </a:r>
                      <a:r>
                        <a:rPr lang="en-US" altLang="ko-KR" sz="1200" b="1" i="0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br>
                        <a:rPr lang="en-US" altLang="ko-KR" sz="1200" b="1" i="0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ko-KR" altLang="en-US" sz="1200" b="1" i="0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좀더 구체적인 내용을 말씀해주시기 바랍니다</a:t>
                      </a:r>
                      <a:r>
                        <a:rPr lang="en-US" altLang="ko-KR" sz="1200" b="1" i="0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altLang="ko-KR" sz="1200" b="1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Font typeface="+mj-ea"/>
                        <a:buAutoNum type="circleNumDbPlain"/>
                      </a:pP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ea"/>
                        <a:buAutoNum type="circleNumDbPlain"/>
                        <a:tabLst/>
                        <a:defRPr/>
                      </a:pP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예약자명과 검색자명에서 </a:t>
                      </a:r>
                      <a:r>
                        <a:rPr lang="ko-KR" altLang="en-US" sz="1200" b="1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칸 붙여쓰기여도</a:t>
                      </a:r>
                      <a:r>
                        <a:rPr lang="en-US" altLang="ko-KR" sz="1200" b="1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1200" b="1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칸 띄워도</a:t>
                      </a:r>
                      <a:r>
                        <a:rPr lang="en-US" altLang="ko-KR" sz="1200" b="1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검색가능하게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해주세요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ko-KR" altLang="en-US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답변 </a:t>
                      </a:r>
                      <a:r>
                        <a:rPr lang="en-US" altLang="ko-KR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200" b="1" i="0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처리완료되었습니다</a:t>
                      </a:r>
                      <a:r>
                        <a:rPr lang="en-US" altLang="ko-KR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altLang="ko-KR" sz="1200" b="1" i="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Ex)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오설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오 설</a:t>
                      </a: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6288B252-E824-3468-1891-68E4EDD7C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F65D2B-7F6B-D38B-DA29-363E93D7D788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690E09-6F67-08A4-DB4D-5ECBE2B23611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예약현황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리스트</a:t>
            </a:r>
            <a:r>
              <a:rPr lang="en-US" altLang="ko-KR" sz="1200" b="1" dirty="0"/>
              <a:t> </a:t>
            </a:r>
            <a:endParaRPr lang="ko-KR" altLang="en-US" sz="12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902B756-9F2B-45F9-C7BA-A580C505B5B9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2026.02.19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847306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B701D-E8FD-9CFD-5207-2D6E6BC79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8EE93723-DB15-80C9-8544-04026E454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ACB2A868-1A34-3E97-370A-9A8C1B0B18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372370"/>
              </p:ext>
            </p:extLst>
          </p:nvPr>
        </p:nvGraphicFramePr>
        <p:xfrm>
          <a:off x="8610601" y="1097072"/>
          <a:ext cx="3367034" cy="4859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7034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695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545606">
                <a:tc>
                  <a:txBody>
                    <a:bodyPr/>
                    <a:lstStyle/>
                    <a:p>
                      <a:pPr marL="228600" indent="-228600" latinLnBrk="1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월부터 등록한 신규상품부터 </a:t>
                      </a:r>
                      <a:endParaRPr lang="en-US" altLang="ko-KR" sz="14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&lt;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단축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URL&gt;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적용이 계속 안되고 있습니다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   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ko-KR" altLang="en-US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답변 </a:t>
                      </a:r>
                      <a:r>
                        <a:rPr lang="en-US" altLang="ko-KR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확인한 결과 해당 상품은</a:t>
                      </a:r>
                      <a:r>
                        <a:rPr lang="ko-KR" altLang="en-US" sz="1200" b="1" i="0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단축</a:t>
                      </a:r>
                      <a:r>
                        <a:rPr lang="en-US" altLang="ko-KR" sz="1200" b="1" i="0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URL </a:t>
                      </a:r>
                      <a:r>
                        <a:rPr lang="ko-KR" altLang="en-US" sz="1200" b="1" i="0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을 </a:t>
                      </a:r>
                      <a:r>
                        <a:rPr lang="en-US" altLang="ko-KR" sz="1200" b="1" i="0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altLang="ko-KR" sz="1200" b="1" i="0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ko-KR" altLang="en-US" sz="1200" b="1" i="0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생성하지 않은 것으로 파악됩니다</a:t>
                      </a:r>
                      <a:r>
                        <a:rPr lang="en-US" altLang="ko-KR" sz="1200" b="1" i="0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B42ED1D-A8FA-0971-F5B1-F1D4A99B8DD7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9B276E-79FD-15F5-BCD6-B3B3CCBA924C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출발일자별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리스트</a:t>
            </a:r>
            <a:r>
              <a:rPr lang="en-US" altLang="ko-KR" sz="1200" b="1" dirty="0"/>
              <a:t> </a:t>
            </a:r>
            <a:endParaRPr lang="ko-KR" altLang="en-US" sz="12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A294AA-8770-E150-E254-FEB152C251F0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2026.02.19</a:t>
            </a:r>
            <a:endParaRPr lang="ko-KR" altLang="en-US" sz="1200" dirty="0"/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437178D1-139E-A994-AE18-6E647BEFFC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97072"/>
            <a:ext cx="8599710" cy="4267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172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7A840-4A17-5419-26F6-1DB24124A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A8952261-C848-2FA3-6D34-535B7408A397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 err="1"/>
              <a:t>차량비정산현황</a:t>
            </a:r>
            <a:endParaRPr lang="ko-KR" altLang="en-US" sz="1400" b="1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758D1430-424F-44B9-74E2-BCE938EB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5</a:t>
            </a:fld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A54C26F-EAB7-0C43-0D57-B6AF50CC31E7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0A5E2BA-FAAF-E499-E480-3E4B1548B7EC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2026.02.12</a:t>
            </a:r>
            <a:endParaRPr lang="ko-KR" altLang="en-US" sz="1200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18C8F537-4FD0-550A-6BBD-CEB16E03DF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14277"/>
            <a:ext cx="12192000" cy="1229445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0E6D084D-D9CC-6598-D0B9-7DD95C0E45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07210"/>
            <a:ext cx="12192000" cy="1385652"/>
          </a:xfrm>
          <a:prstGeom prst="rect">
            <a:avLst/>
          </a:prstGeom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D58EB55B-5AE2-996B-7702-F9193AA7488D}"/>
              </a:ext>
            </a:extLst>
          </p:cNvPr>
          <p:cNvSpPr/>
          <p:nvPr/>
        </p:nvSpPr>
        <p:spPr>
          <a:xfrm>
            <a:off x="8386516" y="2895372"/>
            <a:ext cx="2675736" cy="28565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9579E547-CB14-3478-DC2D-0BE8397F0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700259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차량비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오류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-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1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호차에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입력한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차량비값이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호차에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들어가고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,</a:t>
                      </a:r>
                      <a:b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호차에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입력한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차량비값이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1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호차에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들어갑니다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</a:t>
                      </a:r>
                      <a: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/>
                      </a:r>
                      <a:b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ko-KR" altLang="en-US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답변 </a:t>
                      </a:r>
                      <a:r>
                        <a:rPr lang="en-US" altLang="ko-KR" sz="1200" b="1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altLang="ko-KR" sz="1200" b="1" i="0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1" i="0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처리되었습니다</a:t>
                      </a:r>
                      <a:r>
                        <a:rPr lang="en-US" altLang="ko-KR" sz="1200" b="1" i="0" kern="1200" baseline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4860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4703</TotalTime>
  <Words>155</Words>
  <Application>Microsoft Office PowerPoint</Application>
  <PresentationFormat>와이드스크린</PresentationFormat>
  <Paragraphs>60</Paragraphs>
  <Slides>5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0" baseType="lpstr">
      <vt:lpstr>HY견고딕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157</cp:revision>
  <dcterms:created xsi:type="dcterms:W3CDTF">2025-11-14T06:29:01Z</dcterms:created>
  <dcterms:modified xsi:type="dcterms:W3CDTF">2026-02-23T00:09:06Z</dcterms:modified>
</cp:coreProperties>
</file>