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94" r:id="rId3"/>
    <p:sldId id="408" r:id="rId4"/>
    <p:sldId id="404" r:id="rId5"/>
    <p:sldId id="40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  <a:srgbClr val="F06C92"/>
    <a:srgbClr val="0294EE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63C9D-8434-6F89-8132-DE1551FD4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1D7DAAD-C455-448A-3033-5ABA1CDFC6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3D1AEBB-C9FD-0527-317F-2E80D68B3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677065D-63D4-098D-7081-DB560B8998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2572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97D8-7781-B538-47FF-12B936F35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D0530BC-9C7D-D29C-D4C7-9F8A5640A8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7406C61-02ED-1B8E-EB9B-CF8C9597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AAE1F2-6C80-3E37-FD7E-1E0C31849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253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7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(2026.2.19)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14418584-B3A7-95C1-CCCF-E3B85DB2B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8" y="801582"/>
            <a:ext cx="8122380" cy="328821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884248"/>
              </p:ext>
            </p:extLst>
          </p:nvPr>
        </p:nvGraphicFramePr>
        <p:xfrm>
          <a:off x="8610601" y="1087848"/>
          <a:ext cx="3553692" cy="4805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692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25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323157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일부취소대기현황에 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&lt;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와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일부취소완료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전부다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상품명클릭시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해당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예약건으로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넘어가야하는데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클릭안되고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있습니다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처리완료되었습니다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전에 수정 </a:t>
                      </a:r>
                      <a:r>
                        <a:rPr lang="ko-KR" altLang="en-US" sz="1200" b="1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작업완료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했던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사항인데 다시 안되고 있습니다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일부취소대기현황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리스트에서  </a:t>
                      </a:r>
                      <a:r>
                        <a:rPr lang="ko-KR" altLang="en-US" sz="1200" b="1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접수자</a:t>
                      </a:r>
                      <a:r>
                        <a:rPr lang="en-US" altLang="ko-KR" sz="1200" b="1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처리자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 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잘못표기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 나타나고있습니다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 상태에서는 </a:t>
                      </a:r>
                      <a:r>
                        <a:rPr lang="ko-KR" altLang="en-US" sz="1200" b="1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접수자만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출력되고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일부취소처리완료시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처리자가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출력되는 기능입니다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일부취소대기현황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2026.02.19</a:t>
            </a:r>
            <a:endParaRPr lang="ko-KR" altLang="en-US" sz="120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0B608AA-65A5-E77F-FD4C-72E7300BA7D1}"/>
              </a:ext>
            </a:extLst>
          </p:cNvPr>
          <p:cNvSpPr/>
          <p:nvPr/>
        </p:nvSpPr>
        <p:spPr>
          <a:xfrm>
            <a:off x="2244133" y="3047826"/>
            <a:ext cx="2264545" cy="9022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7647DE0-FEF7-EA31-542F-1527D7DF172F}"/>
              </a:ext>
            </a:extLst>
          </p:cNvPr>
          <p:cNvSpPr/>
          <p:nvPr/>
        </p:nvSpPr>
        <p:spPr>
          <a:xfrm>
            <a:off x="378889" y="1507937"/>
            <a:ext cx="962123" cy="349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B2665E0-7683-B1D9-9F62-65AFFDB88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921" y="4283765"/>
            <a:ext cx="6646207" cy="257423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52AE0-7FAC-A140-E961-90BA34391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90931F0A-DE18-9859-0E8F-28DB9FDEC6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7" y="1238534"/>
            <a:ext cx="8437199" cy="399938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2B4559E-9C32-97B6-EA6F-47BEC42E5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537299"/>
              </p:ext>
            </p:extLst>
          </p:nvPr>
        </p:nvGraphicFramePr>
        <p:xfrm>
          <a:off x="8610601" y="1087848"/>
          <a:ext cx="3553692" cy="5951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692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96395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이름이 외 자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인경우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중간에 칸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띄워져있어도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칸붙여서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검색가능하게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b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중간에 칸 붙여쓰기여도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칸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띄워쓴거로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검색하능하게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b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처리완료되었습니다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입금건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무통장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카드건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매칭되게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입금결제건이 이름이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외 자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 경우 매칭이 안되고 있습니다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해당 내용을 이해하지 못했습니다</a:t>
                      </a:r>
                      <a: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좀더 구체적인 내용을 말씀해주시기 바랍니다</a:t>
                      </a:r>
                      <a: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AutoNum type="circleNumDbPlain"/>
                        <a:tabLst/>
                        <a:defRPr/>
                      </a:pP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예약자명과 검색자명에서 </a:t>
                      </a:r>
                      <a:r>
                        <a:rPr lang="ko-KR" altLang="en-US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칸 붙여쓰기여도</a:t>
                      </a:r>
                      <a:r>
                        <a:rPr lang="en-US" altLang="ko-KR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칸 띄워도</a:t>
                      </a:r>
                      <a:r>
                        <a:rPr lang="en-US" altLang="ko-KR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검색가능하게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해주세요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처리완료되었습니다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Ex)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오설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오 설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6288B252-E824-3468-1891-68E4EDD7C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F65D2B-7F6B-D38B-DA29-363E93D7D788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690E09-6F67-08A4-DB4D-5ECBE2B2361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2B756-9F2B-45F9-C7BA-A580C505B5B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2026.02.19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47306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B701D-E8FD-9CFD-5207-2D6E6BC7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EE93723-DB15-80C9-8544-04026E45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CB2A868-1A34-3E97-370A-9A8C1B0B1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726072"/>
              </p:ext>
            </p:extLst>
          </p:nvPr>
        </p:nvGraphicFramePr>
        <p:xfrm>
          <a:off x="8610601" y="1097071"/>
          <a:ext cx="3367034" cy="5328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703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44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984250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월부터 등록한 신규상품부터 </a:t>
                      </a:r>
                      <a:endParaRPr lang="en-US" altLang="ko-KR" sz="14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&lt;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단축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URL&gt;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적용이 계속 안되고 있습니다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확인한 결과 해당 상품은</a:t>
                      </a:r>
                      <a:r>
                        <a:rPr lang="ko-KR" altLang="en-US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단축</a:t>
                      </a:r>
                      <a: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URL </a:t>
                      </a:r>
                      <a:r>
                        <a:rPr lang="ko-KR" altLang="en-US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을 </a:t>
                      </a:r>
                      <a: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생성하지 않은 것으로 파악됩니다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i="0" u="none" kern="1200" baseline="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B42ED1D-A8FA-0971-F5B1-F1D4A99B8DD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9B276E-79FD-15F5-BCD6-B3B3CCBA924C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출발일자별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A294AA-8770-E150-E254-FEB152C251F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2026.02.19</a:t>
            </a:r>
            <a:endParaRPr lang="ko-KR" altLang="en-US" sz="1200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437178D1-139E-A994-AE18-6E647BEFF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7072"/>
            <a:ext cx="8599710" cy="42673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1898E5-B4E1-E997-DE64-22978AF926B8}"/>
              </a:ext>
            </a:extLst>
          </p:cNvPr>
          <p:cNvSpPr txBox="1"/>
          <p:nvPr/>
        </p:nvSpPr>
        <p:spPr>
          <a:xfrm>
            <a:off x="8703366" y="3432561"/>
            <a:ext cx="31815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7030A0"/>
                </a:solidFill>
              </a:rPr>
              <a:t>기존</a:t>
            </a:r>
            <a:r>
              <a:rPr lang="en-US" altLang="ko-KR" sz="1600" b="1" dirty="0">
                <a:solidFill>
                  <a:srgbClr val="7030A0"/>
                </a:solidFill>
              </a:rPr>
              <a:t>ERP</a:t>
            </a:r>
            <a:r>
              <a:rPr lang="ko-KR" altLang="en-US" sz="1600" b="1" dirty="0">
                <a:solidFill>
                  <a:srgbClr val="7030A0"/>
                </a:solidFill>
              </a:rPr>
              <a:t>처럼 단축</a:t>
            </a:r>
            <a:r>
              <a:rPr lang="en-US" altLang="ko-KR" sz="1600" b="1" dirty="0">
                <a:solidFill>
                  <a:srgbClr val="7030A0"/>
                </a:solidFill>
              </a:rPr>
              <a:t>URL</a:t>
            </a:r>
            <a:r>
              <a:rPr lang="ko-KR" altLang="en-US" sz="1600" b="1" dirty="0">
                <a:solidFill>
                  <a:srgbClr val="7030A0"/>
                </a:solidFill>
              </a:rPr>
              <a:t>이</a:t>
            </a:r>
            <a:endParaRPr lang="en-US" altLang="ko-KR" sz="1600" b="1" dirty="0">
              <a:solidFill>
                <a:srgbClr val="7030A0"/>
              </a:solidFill>
            </a:endParaRPr>
          </a:p>
          <a:p>
            <a:r>
              <a:rPr lang="ko-KR" altLang="en-US" sz="1600" b="1" dirty="0">
                <a:solidFill>
                  <a:srgbClr val="7030A0"/>
                </a:solidFill>
              </a:rPr>
              <a:t>자동으로 </a:t>
            </a:r>
            <a:r>
              <a:rPr lang="ko-KR" altLang="en-US" sz="1600" b="1" dirty="0" err="1">
                <a:solidFill>
                  <a:srgbClr val="7030A0"/>
                </a:solidFill>
              </a:rPr>
              <a:t>생성되어야합니다</a:t>
            </a:r>
            <a:r>
              <a:rPr lang="en-US" altLang="ko-KR" sz="1600" b="1" dirty="0">
                <a:solidFill>
                  <a:srgbClr val="7030A0"/>
                </a:solidFill>
              </a:rPr>
              <a:t>.</a:t>
            </a:r>
            <a:r>
              <a:rPr lang="ko-KR" altLang="en-US" sz="1600" b="1" dirty="0">
                <a:solidFill>
                  <a:srgbClr val="7030A0"/>
                </a:solidFill>
              </a:rPr>
              <a:t> </a:t>
            </a:r>
            <a:r>
              <a:rPr lang="en-US" altLang="ko-KR" sz="1600" b="1" dirty="0">
                <a:solidFill>
                  <a:srgbClr val="7030A0"/>
                </a:solidFill>
              </a:rPr>
              <a:t>12</a:t>
            </a:r>
            <a:r>
              <a:rPr lang="ko-KR" altLang="en-US" sz="1600" b="1" dirty="0">
                <a:solidFill>
                  <a:srgbClr val="7030A0"/>
                </a:solidFill>
              </a:rPr>
              <a:t>월</a:t>
            </a:r>
            <a:r>
              <a:rPr lang="en-US" altLang="ko-KR" sz="1600" b="1" dirty="0">
                <a:solidFill>
                  <a:srgbClr val="7030A0"/>
                </a:solidFill>
              </a:rPr>
              <a:t>19</a:t>
            </a:r>
            <a:r>
              <a:rPr lang="ko-KR" altLang="en-US" sz="1600" b="1" dirty="0">
                <a:solidFill>
                  <a:srgbClr val="7030A0"/>
                </a:solidFill>
              </a:rPr>
              <a:t>일 단축</a:t>
            </a:r>
            <a:r>
              <a:rPr lang="en-US" altLang="ko-KR" sz="1600" b="1" dirty="0">
                <a:solidFill>
                  <a:srgbClr val="7030A0"/>
                </a:solidFill>
              </a:rPr>
              <a:t>URL</a:t>
            </a:r>
            <a:r>
              <a:rPr lang="ko-KR" altLang="en-US" sz="1600" b="1" dirty="0">
                <a:solidFill>
                  <a:srgbClr val="7030A0"/>
                </a:solidFill>
              </a:rPr>
              <a:t>소스코드까지 </a:t>
            </a:r>
            <a:r>
              <a:rPr lang="ko-KR" altLang="en-US" sz="1600" b="1" dirty="0" err="1">
                <a:solidFill>
                  <a:srgbClr val="7030A0"/>
                </a:solidFill>
              </a:rPr>
              <a:t>달라고하셔서</a:t>
            </a:r>
            <a:r>
              <a:rPr lang="ko-KR" altLang="en-US" sz="1600" b="1" dirty="0">
                <a:solidFill>
                  <a:srgbClr val="7030A0"/>
                </a:solidFill>
              </a:rPr>
              <a:t> 드렸었습니다</a:t>
            </a:r>
            <a:r>
              <a:rPr lang="en-US" altLang="ko-KR" sz="1600" b="1" dirty="0">
                <a:solidFill>
                  <a:srgbClr val="7030A0"/>
                </a:solidFill>
              </a:rPr>
              <a:t>.</a:t>
            </a:r>
            <a:r>
              <a:rPr lang="ko-KR" altLang="en-US" sz="1600" b="1" dirty="0">
                <a:solidFill>
                  <a:srgbClr val="7030A0"/>
                </a:solidFill>
              </a:rPr>
              <a:t> </a:t>
            </a:r>
            <a:endParaRPr lang="en-US" altLang="ko-KR" sz="1600" b="1" dirty="0">
              <a:solidFill>
                <a:srgbClr val="7030A0"/>
              </a:solidFill>
            </a:endParaRPr>
          </a:p>
          <a:p>
            <a:endParaRPr lang="en-US" altLang="ko-KR" sz="1600" b="1" dirty="0">
              <a:solidFill>
                <a:srgbClr val="7030A0"/>
              </a:solidFill>
            </a:endParaRPr>
          </a:p>
          <a:p>
            <a:r>
              <a:rPr lang="ko-KR" altLang="en-US" sz="1600" b="1" dirty="0">
                <a:solidFill>
                  <a:srgbClr val="7030A0"/>
                </a:solidFill>
              </a:rPr>
              <a:t>기존</a:t>
            </a:r>
            <a:r>
              <a:rPr lang="en-US" altLang="ko-KR" sz="1600" b="1" dirty="0">
                <a:solidFill>
                  <a:srgbClr val="7030A0"/>
                </a:solidFill>
              </a:rPr>
              <a:t>ERP</a:t>
            </a:r>
            <a:r>
              <a:rPr lang="ko-KR" altLang="en-US" sz="1600" b="1" dirty="0">
                <a:solidFill>
                  <a:srgbClr val="7030A0"/>
                </a:solidFill>
              </a:rPr>
              <a:t>처럼 애플투어로 </a:t>
            </a:r>
            <a:endParaRPr lang="en-US" altLang="ko-KR" sz="1600" b="1" dirty="0">
              <a:solidFill>
                <a:srgbClr val="7030A0"/>
              </a:solidFill>
            </a:endParaRPr>
          </a:p>
          <a:p>
            <a:r>
              <a:rPr lang="ko-KR" altLang="en-US" sz="1600" b="1" dirty="0">
                <a:solidFill>
                  <a:srgbClr val="7030A0"/>
                </a:solidFill>
              </a:rPr>
              <a:t>단축</a:t>
            </a:r>
            <a:r>
              <a:rPr lang="en-US" altLang="ko-KR" sz="1600" b="1" dirty="0">
                <a:solidFill>
                  <a:srgbClr val="7030A0"/>
                </a:solidFill>
              </a:rPr>
              <a:t>URL</a:t>
            </a:r>
            <a:r>
              <a:rPr lang="ko-KR" altLang="en-US" sz="1600" b="1" dirty="0">
                <a:solidFill>
                  <a:srgbClr val="7030A0"/>
                </a:solidFill>
              </a:rPr>
              <a:t>자동생성</a:t>
            </a:r>
            <a:r>
              <a:rPr lang="en-US" altLang="ko-KR" sz="1600" b="1" dirty="0">
                <a:solidFill>
                  <a:srgbClr val="7030A0"/>
                </a:solidFill>
              </a:rPr>
              <a:t> </a:t>
            </a:r>
            <a:r>
              <a:rPr lang="ko-KR" altLang="en-US" sz="1600" b="1" dirty="0">
                <a:solidFill>
                  <a:srgbClr val="7030A0"/>
                </a:solidFill>
              </a:rPr>
              <a:t>해주세요</a:t>
            </a:r>
            <a:r>
              <a:rPr lang="en-US" altLang="ko-KR" sz="1600" b="1" dirty="0">
                <a:solidFill>
                  <a:srgbClr val="7030A0"/>
                </a:solidFill>
              </a:rPr>
              <a:t>.</a:t>
            </a:r>
            <a:endParaRPr lang="ko-KR" altLang="en-US" sz="1600" b="1" dirty="0">
              <a:solidFill>
                <a:srgbClr val="7030A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1898E5-B4E1-E997-DE64-22978AF926B8}"/>
              </a:ext>
            </a:extLst>
          </p:cNvPr>
          <p:cNvSpPr txBox="1"/>
          <p:nvPr/>
        </p:nvSpPr>
        <p:spPr>
          <a:xfrm>
            <a:off x="5336331" y="4974580"/>
            <a:ext cx="3181504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err="1" smtClean="0">
                <a:solidFill>
                  <a:schemeClr val="accent5">
                    <a:lumMod val="75000"/>
                  </a:schemeClr>
                </a:solidFill>
              </a:rPr>
              <a:t>뷰티니아에서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받은 소스코드 확인했으며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</a:p>
          <a:p>
            <a:r>
              <a:rPr lang="ko-KR" altLang="en-US" sz="1200" b="1" dirty="0" err="1">
                <a:solidFill>
                  <a:schemeClr val="accent5">
                    <a:lumMod val="75000"/>
                  </a:schemeClr>
                </a:solidFill>
              </a:rPr>
              <a:t>뷰티니아에서도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 자동 단축</a:t>
            </a:r>
            <a:r>
              <a:rPr lang="en-US" altLang="ko-KR" sz="1200" b="1" dirty="0" err="1">
                <a:solidFill>
                  <a:schemeClr val="accent5">
                    <a:lumMod val="75000"/>
                  </a:schemeClr>
                </a:solidFill>
              </a:rPr>
              <a:t>url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생성 방식은 아니었습니다</a:t>
            </a: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저희가 파악한 소스상에서는 아니었습니다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예전 네이버 단축</a:t>
            </a:r>
            <a:r>
              <a:rPr lang="en-US" altLang="ko-KR" sz="1200" b="1" dirty="0" err="1">
                <a:solidFill>
                  <a:schemeClr val="accent5">
                    <a:lumMod val="75000"/>
                  </a:schemeClr>
                </a:solidFill>
              </a:rPr>
              <a:t>url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을 말씀하시는 것 같은데 네이버 단축</a:t>
            </a:r>
            <a:r>
              <a:rPr lang="en-US" altLang="ko-KR" sz="1200" b="1" dirty="0" err="1">
                <a:solidFill>
                  <a:schemeClr val="accent5">
                    <a:lumMod val="75000"/>
                  </a:schemeClr>
                </a:solidFill>
              </a:rPr>
              <a:t>url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은 더이상 지원을 안합니다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ko-KR" altLang="en-US" sz="1200" b="1" dirty="0" err="1">
                <a:solidFill>
                  <a:schemeClr val="accent5">
                    <a:lumMod val="75000"/>
                  </a:schemeClr>
                </a:solidFill>
              </a:rPr>
              <a:t>그로인해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appletour.co.kr 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도메인이 새로 생성된 것으로 파악되었습니다</a:t>
            </a: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b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</a:rPr>
              <a:t>따라서 요청하신 건은 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추가개발건이므로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/>
            </a:r>
            <a:br>
              <a:rPr lang="en-US" altLang="ko-KR" sz="1200" b="1" dirty="0" smtClean="0">
                <a:solidFill>
                  <a:srgbClr val="FF0000"/>
                </a:solidFill>
              </a:rPr>
            </a:br>
            <a:r>
              <a:rPr lang="ko-KR" altLang="en-US" sz="1200" b="1" dirty="0" smtClean="0">
                <a:solidFill>
                  <a:srgbClr val="FF0000"/>
                </a:solidFill>
              </a:rPr>
              <a:t>현 시점에서는 불가합니다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.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cxnSp>
        <p:nvCxnSpPr>
          <p:cNvPr id="6" name="꺾인 연결선 5"/>
          <p:cNvCxnSpPr>
            <a:endCxn id="9" idx="3"/>
          </p:cNvCxnSpPr>
          <p:nvPr/>
        </p:nvCxnSpPr>
        <p:spPr>
          <a:xfrm rot="5400000">
            <a:off x="8455598" y="5122509"/>
            <a:ext cx="883804" cy="75933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17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A8952261-C848-2FA3-6D34-535B7408A397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 err="1"/>
              <a:t>차량비정산현황</a:t>
            </a:r>
            <a:endParaRPr lang="ko-KR" altLang="en-US" sz="14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54C26F-EAB7-0C43-0D57-B6AF50CC31E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A5E2BA-FAAF-E499-E480-3E4B1548B7EC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2026.02.12</a:t>
            </a:r>
            <a:endParaRPr lang="ko-KR" altLang="en-US" sz="12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8C8F537-4FD0-550A-6BBD-CEB16E03DF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14277"/>
            <a:ext cx="12192000" cy="122944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0E6D084D-D9CC-6598-D0B9-7DD95C0E45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07210"/>
            <a:ext cx="12192000" cy="1385652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D58EB55B-5AE2-996B-7702-F9193AA7488D}"/>
              </a:ext>
            </a:extLst>
          </p:cNvPr>
          <p:cNvSpPr/>
          <p:nvPr/>
        </p:nvSpPr>
        <p:spPr>
          <a:xfrm>
            <a:off x="8386516" y="2895372"/>
            <a:ext cx="2675736" cy="28565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700259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차량비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오류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-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입력한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차량비값이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들어가고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입력한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차량비값이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들어갑니다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ko-KR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처리되었습니다</a:t>
                      </a:r>
                      <a:r>
                        <a:rPr lang="en-US" altLang="ko-KR" sz="1200" b="1" i="0" kern="1200" baseline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860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4721</TotalTime>
  <Words>225</Words>
  <Application>Microsoft Office PowerPoint</Application>
  <PresentationFormat>와이드스크린</PresentationFormat>
  <Paragraphs>68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159</cp:revision>
  <dcterms:created xsi:type="dcterms:W3CDTF">2025-11-14T06:29:01Z</dcterms:created>
  <dcterms:modified xsi:type="dcterms:W3CDTF">2026-02-23T04:52:49Z</dcterms:modified>
</cp:coreProperties>
</file>