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62" r:id="rId7"/>
    <p:sldId id="257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199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920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86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10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75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92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26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611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53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79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635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A689-3A06-4C60-8E46-7EE987DA8826}" type="datetimeFigureOut">
              <a:rPr lang="ko-KR" altLang="en-US" smtClean="0"/>
              <a:t>2026-02-23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E6D3A-4875-4EE6-A0F0-DA37B3E1948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9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728" y="1669247"/>
            <a:ext cx="11341916" cy="1128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/>
              <a:t>2026. 02. 21 </a:t>
            </a:r>
            <a:r>
              <a:rPr lang="ko-KR" altLang="en-US" sz="2400" b="1" dirty="0"/>
              <a:t>어지영 이사님 문의내용에 대한 답변</a:t>
            </a:r>
            <a:endParaRPr lang="en-US" altLang="ko-KR" sz="2400" b="1" dirty="0"/>
          </a:p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rgbClr val="EE0000"/>
                </a:solidFill>
                <a:sym typeface="Wingdings" panose="05000000000000000000" pitchFamily="2" charset="2"/>
              </a:rPr>
              <a:t> </a:t>
            </a:r>
            <a:r>
              <a:rPr lang="ko-KR" altLang="en-US" sz="2400" b="1" dirty="0">
                <a:solidFill>
                  <a:srgbClr val="EE0000"/>
                </a:solidFill>
                <a:sym typeface="Wingdings" panose="05000000000000000000" pitchFamily="2" charset="2"/>
              </a:rPr>
              <a:t>궁금한 점 다시 문의 드립니다</a:t>
            </a:r>
            <a:r>
              <a:rPr lang="en-US" altLang="ko-KR" sz="2400" b="1" dirty="0">
                <a:solidFill>
                  <a:srgbClr val="EE0000"/>
                </a:solidFill>
                <a:sym typeface="Wingdings" panose="05000000000000000000" pitchFamily="2" charset="2"/>
              </a:rPr>
              <a:t>.</a:t>
            </a:r>
            <a:endParaRPr lang="en-US" altLang="ko-KR" sz="2400" b="1" dirty="0">
              <a:solidFill>
                <a:srgbClr val="E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6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132546-C6BD-484E-5E29-61533D98BB91}"/>
              </a:ext>
            </a:extLst>
          </p:cNvPr>
          <p:cNvSpPr txBox="1"/>
          <p:nvPr/>
        </p:nvSpPr>
        <p:spPr>
          <a:xfrm>
            <a:off x="311085" y="452487"/>
            <a:ext cx="115855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답변 </a:t>
            </a:r>
            <a:r>
              <a:rPr lang="ko-KR" altLang="en-US" sz="1400" dirty="0" err="1"/>
              <a:t>감사드려요</a:t>
            </a:r>
            <a:r>
              <a:rPr lang="en-US" altLang="ko-KR" sz="1400" dirty="0"/>
              <a:t>!!</a:t>
            </a:r>
          </a:p>
          <a:p>
            <a:endParaRPr lang="en-US" altLang="ko-KR" sz="1400" dirty="0"/>
          </a:p>
          <a:p>
            <a:r>
              <a:rPr lang="en-US" altLang="ko-KR" sz="1400" dirty="0"/>
              <a:t>** </a:t>
            </a:r>
            <a:r>
              <a:rPr lang="ko-KR" altLang="en-US" sz="1400" dirty="0"/>
              <a:t>저가 재차 궁금한 점이 있어서 전달합니다</a:t>
            </a:r>
            <a:r>
              <a:rPr lang="en-US" altLang="ko-KR" sz="1400" dirty="0"/>
              <a:t>. (</a:t>
            </a:r>
            <a:r>
              <a:rPr lang="ko-KR" altLang="en-US" sz="1400" dirty="0"/>
              <a:t> 주신 답변을 </a:t>
            </a:r>
            <a:r>
              <a:rPr lang="en-US" altLang="ko-KR" sz="1400" dirty="0"/>
              <a:t>100% </a:t>
            </a:r>
            <a:r>
              <a:rPr lang="ko-KR" altLang="en-US" sz="1400" dirty="0"/>
              <a:t>이해 못할 수도 있습니다</a:t>
            </a:r>
            <a:r>
              <a:rPr lang="en-US" altLang="ko-KR" sz="1400" dirty="0"/>
              <a:t>) **</a:t>
            </a:r>
          </a:p>
          <a:p>
            <a:endParaRPr lang="en-US" altLang="ko-KR" sz="1400" dirty="0"/>
          </a:p>
          <a:p>
            <a:endParaRPr lang="en-US" altLang="ko-KR" sz="1400" dirty="0"/>
          </a:p>
          <a:p>
            <a:pPr marL="342900" indent="-342900">
              <a:buAutoNum type="arabicPeriod"/>
            </a:pPr>
            <a:r>
              <a:rPr lang="ko-KR" altLang="en-US" sz="1400" dirty="0"/>
              <a:t>최종 저가 궁금한 것은 회원통합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이머니</a:t>
            </a:r>
            <a:r>
              <a:rPr lang="ko-KR" altLang="en-US" sz="1400" dirty="0"/>
              <a:t> 통합</a:t>
            </a:r>
            <a:r>
              <a:rPr lang="en-US" altLang="ko-KR" sz="1400" dirty="0"/>
              <a:t> </a:t>
            </a:r>
            <a:r>
              <a:rPr lang="ko-KR" altLang="en-US" sz="1400" dirty="0"/>
              <a:t> </a:t>
            </a:r>
            <a:r>
              <a:rPr lang="en-US" altLang="ko-KR" sz="1400" dirty="0"/>
              <a:t>2</a:t>
            </a:r>
            <a:r>
              <a:rPr lang="ko-KR" altLang="en-US" sz="1400" dirty="0"/>
              <a:t>가지를 어떤 방식으로  통합되었는지를 </a:t>
            </a:r>
            <a:r>
              <a:rPr lang="en-US" altLang="ko-KR" sz="1400" dirty="0"/>
              <a:t> </a:t>
            </a:r>
            <a:r>
              <a:rPr lang="ko-KR" altLang="en-US" sz="1400" dirty="0"/>
              <a:t>다시 한번 통합여부를 설명해 주세요</a:t>
            </a:r>
            <a:endParaRPr lang="en-US" altLang="ko-KR" sz="1400" dirty="0"/>
          </a:p>
          <a:p>
            <a:pPr marL="342900" indent="-342900">
              <a:buAutoNum type="arabicParenR"/>
            </a:pPr>
            <a:r>
              <a:rPr lang="ko-KR" altLang="en-US" sz="1400" dirty="0" err="1" smtClean="0"/>
              <a:t>회원통합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</a:t>
            </a:r>
            <a:r>
              <a:rPr lang="ko-KR" altLang="en-US" sz="1400" b="1" dirty="0" smtClean="0">
                <a:solidFill>
                  <a:schemeClr val="accent5"/>
                </a:solidFill>
              </a:rPr>
              <a:t>동일한 핸드폰으로 여러 개의 아이디를 생성한 고객들인 경우 어떤 아이디로 로그인 해도 </a:t>
            </a:r>
            <a:r>
              <a:rPr lang="ko-KR" altLang="en-US" sz="1400" b="1" dirty="0" err="1" smtClean="0">
                <a:solidFill>
                  <a:schemeClr val="accent5"/>
                </a:solidFill>
              </a:rPr>
              <a:t>대표계정의</a:t>
            </a:r>
            <a:r>
              <a:rPr lang="ko-KR" altLang="en-US" sz="1400" b="1" dirty="0" smtClean="0">
                <a:solidFill>
                  <a:schemeClr val="accent5"/>
                </a:solidFill>
              </a:rPr>
              <a:t> </a:t>
            </a:r>
            <a:r>
              <a:rPr lang="en-US" altLang="ko-KR" sz="1400" b="1" dirty="0" smtClean="0">
                <a:solidFill>
                  <a:schemeClr val="accent5"/>
                </a:solidFill>
              </a:rPr>
              <a:t/>
            </a:r>
            <a:br>
              <a:rPr lang="en-US" altLang="ko-KR" sz="1400" b="1" dirty="0" smtClean="0">
                <a:solidFill>
                  <a:schemeClr val="accent5"/>
                </a:solidFill>
              </a:rPr>
            </a:br>
            <a:r>
              <a:rPr lang="en-US" altLang="ko-KR" sz="1400" b="1" dirty="0" smtClean="0">
                <a:solidFill>
                  <a:schemeClr val="accent5"/>
                </a:solidFill>
              </a:rPr>
              <a:t> </a:t>
            </a:r>
            <a:r>
              <a:rPr lang="ko-KR" altLang="en-US" sz="1400" b="1" dirty="0" smtClean="0">
                <a:solidFill>
                  <a:schemeClr val="accent5"/>
                </a:solidFill>
              </a:rPr>
              <a:t>회원정보가 보입니다</a:t>
            </a:r>
            <a:r>
              <a:rPr lang="en-US" altLang="ko-KR" sz="1400" b="1" dirty="0" smtClean="0">
                <a:solidFill>
                  <a:schemeClr val="accent5"/>
                </a:solidFill>
              </a:rPr>
              <a:t>.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endParaRPr lang="en-US" altLang="ko-KR" sz="1400" dirty="0"/>
          </a:p>
          <a:p>
            <a:pPr marL="342900" indent="-342900">
              <a:buAutoNum type="arabicParenR"/>
            </a:pPr>
            <a:r>
              <a:rPr lang="ko-KR" altLang="en-US" sz="1400" dirty="0" err="1"/>
              <a:t>이머니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통합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b="1" dirty="0" smtClean="0">
                <a:solidFill>
                  <a:schemeClr val="accent5"/>
                </a:solidFill>
              </a:rPr>
              <a:t>- </a:t>
            </a:r>
            <a:r>
              <a:rPr lang="ko-KR" altLang="en-US" sz="1400" b="1" dirty="0" smtClean="0">
                <a:solidFill>
                  <a:schemeClr val="accent5"/>
                </a:solidFill>
              </a:rPr>
              <a:t>동일한 핸드폰으로 여러 개의 아이디를 생성한 고객들인 경우 어떤 아이디이던지</a:t>
            </a:r>
            <a:r>
              <a:rPr lang="en-US" altLang="ko-KR" sz="1400" b="1" dirty="0" smtClean="0">
                <a:solidFill>
                  <a:schemeClr val="accent5"/>
                </a:solidFill>
              </a:rPr>
              <a:t>,</a:t>
            </a:r>
            <a:r>
              <a:rPr lang="en-US" altLang="ko-KR" sz="1400" b="1" dirty="0">
                <a:solidFill>
                  <a:schemeClr val="accent5"/>
                </a:solidFill>
              </a:rPr>
              <a:t/>
            </a:r>
            <a:br>
              <a:rPr lang="en-US" altLang="ko-KR" sz="1400" b="1" dirty="0">
                <a:solidFill>
                  <a:schemeClr val="accent5"/>
                </a:solidFill>
              </a:rPr>
            </a:br>
            <a:r>
              <a:rPr lang="en-US" altLang="ko-KR" sz="1400" b="1" dirty="0" smtClean="0">
                <a:solidFill>
                  <a:schemeClr val="accent5"/>
                </a:solidFill>
              </a:rPr>
              <a:t>  </a:t>
            </a:r>
            <a:r>
              <a:rPr lang="ko-KR" altLang="en-US" sz="1400" b="1" dirty="0" smtClean="0">
                <a:solidFill>
                  <a:schemeClr val="accent5"/>
                </a:solidFill>
              </a:rPr>
              <a:t>핸드폰번호로 </a:t>
            </a:r>
            <a:r>
              <a:rPr lang="ko-KR" altLang="en-US" sz="1400" b="1" dirty="0" err="1" smtClean="0">
                <a:solidFill>
                  <a:schemeClr val="accent5"/>
                </a:solidFill>
              </a:rPr>
              <a:t>이머니의</a:t>
            </a:r>
            <a:r>
              <a:rPr lang="ko-KR" altLang="en-US" sz="1400" b="1" dirty="0" smtClean="0">
                <a:solidFill>
                  <a:schemeClr val="accent5"/>
                </a:solidFill>
              </a:rPr>
              <a:t> 총 합계를 계산해서 출력해주고 있습니다</a:t>
            </a:r>
            <a:r>
              <a:rPr lang="en-US" altLang="ko-KR" sz="1400" b="1" dirty="0" smtClean="0">
                <a:solidFill>
                  <a:schemeClr val="accent5"/>
                </a:solidFill>
              </a:rPr>
              <a:t>.</a:t>
            </a:r>
          </a:p>
          <a:p>
            <a:pPr marL="342900" indent="-342900">
              <a:buAutoNum type="arabicParenR"/>
            </a:pPr>
            <a:endParaRPr lang="en-US" altLang="ko-KR" sz="1400" dirty="0"/>
          </a:p>
          <a:p>
            <a:pPr marL="342900" indent="-342900">
              <a:buAutoNum type="arabicParenR"/>
            </a:pPr>
            <a:r>
              <a:rPr lang="ko-KR" altLang="en-US" sz="1400" dirty="0"/>
              <a:t>쿠폰통합</a:t>
            </a:r>
            <a:endParaRPr lang="en-US" altLang="ko-KR" sz="1400" dirty="0"/>
          </a:p>
          <a:p>
            <a:r>
              <a:rPr lang="en-US" altLang="ko-KR" sz="1400" dirty="0"/>
              <a:t>    -&gt; </a:t>
            </a:r>
            <a:r>
              <a:rPr lang="ko-KR" altLang="en-US" sz="1400" dirty="0" err="1"/>
              <a:t>상품별으로</a:t>
            </a:r>
            <a:r>
              <a:rPr lang="ko-KR" altLang="en-US" sz="1400" dirty="0"/>
              <a:t> 부여된 쿠폰을 확인가능한지요</a:t>
            </a:r>
            <a:r>
              <a:rPr lang="en-US" altLang="ko-KR" sz="1400" dirty="0"/>
              <a:t>?  </a:t>
            </a:r>
            <a:r>
              <a:rPr lang="ko-KR" altLang="en-US" sz="1400" dirty="0"/>
              <a:t>지금은 확인 </a:t>
            </a:r>
            <a:r>
              <a:rPr lang="ko-KR" altLang="en-US" sz="1400" dirty="0" smtClean="0"/>
              <a:t>안됩니다</a:t>
            </a:r>
            <a:r>
              <a:rPr lang="en-US" altLang="ko-KR" sz="1400" dirty="0" smtClean="0"/>
              <a:t/>
            </a:r>
            <a:br>
              <a:rPr lang="en-US" altLang="ko-KR" sz="1400" dirty="0" smtClean="0"/>
            </a:br>
            <a:r>
              <a:rPr lang="en-US" altLang="ko-KR" sz="1400" dirty="0" smtClean="0"/>
              <a:t>       </a:t>
            </a:r>
            <a:r>
              <a:rPr lang="ko-KR" altLang="en-US" sz="1400" b="1" dirty="0" smtClean="0">
                <a:solidFill>
                  <a:schemeClr val="accent5"/>
                </a:solidFill>
              </a:rPr>
              <a:t>되어있습니다</a:t>
            </a:r>
            <a:r>
              <a:rPr lang="en-US" altLang="ko-KR" sz="1400" b="1" dirty="0" smtClean="0">
                <a:solidFill>
                  <a:schemeClr val="accent5"/>
                </a:solidFill>
              </a:rPr>
              <a:t>.</a:t>
            </a:r>
          </a:p>
          <a:p>
            <a:r>
              <a:rPr lang="en-US" altLang="ko-KR" sz="1400" dirty="0" smtClean="0"/>
              <a:t>        </a:t>
            </a:r>
            <a:br>
              <a:rPr lang="en-US" altLang="ko-KR" sz="1400" dirty="0" smtClean="0"/>
            </a:br>
            <a:r>
              <a:rPr lang="en-US" altLang="ko-KR" sz="1400" dirty="0" smtClean="0"/>
              <a:t>       </a:t>
            </a:r>
            <a:r>
              <a:rPr lang="ko-KR" altLang="en-US" sz="1400" b="1" dirty="0" smtClean="0">
                <a:solidFill>
                  <a:schemeClr val="accent5"/>
                </a:solidFill>
              </a:rPr>
              <a:t>연결된 상품에 쿠폰을 생성했고</a:t>
            </a:r>
            <a:r>
              <a:rPr lang="en-US" altLang="ko-KR" sz="1400" b="1" dirty="0" smtClean="0">
                <a:solidFill>
                  <a:schemeClr val="accent5"/>
                </a:solidFill>
              </a:rPr>
              <a:t>, </a:t>
            </a:r>
            <a:br>
              <a:rPr lang="en-US" altLang="ko-KR" sz="1400" b="1" dirty="0" smtClean="0">
                <a:solidFill>
                  <a:schemeClr val="accent5"/>
                </a:solidFill>
              </a:rPr>
            </a:br>
            <a:r>
              <a:rPr lang="en-US" altLang="ko-KR" sz="1400" b="1" dirty="0" smtClean="0">
                <a:solidFill>
                  <a:schemeClr val="accent5"/>
                </a:solidFill>
              </a:rPr>
              <a:t>       </a:t>
            </a:r>
            <a:r>
              <a:rPr lang="ko-KR" altLang="en-US" sz="1400" b="1" dirty="0" smtClean="0">
                <a:solidFill>
                  <a:schemeClr val="accent5"/>
                </a:solidFill>
              </a:rPr>
              <a:t>해당 상품 상세페이지에 쿠폰 이미지가 보입니다</a:t>
            </a:r>
            <a:r>
              <a:rPr lang="en-US" altLang="ko-KR" sz="1400" b="1" dirty="0" smtClean="0">
                <a:solidFill>
                  <a:schemeClr val="accent5"/>
                </a:solidFill>
              </a:rPr>
              <a:t>.</a:t>
            </a:r>
            <a:endParaRPr lang="en-US" altLang="ko-KR" sz="1400" b="1" dirty="0">
              <a:solidFill>
                <a:schemeClr val="accent5"/>
              </a:solidFill>
            </a:endParaRPr>
          </a:p>
          <a:p>
            <a:endParaRPr lang="en-US" altLang="ko-KR" sz="1400" b="1" dirty="0">
              <a:solidFill>
                <a:schemeClr val="accent5"/>
              </a:solidFill>
            </a:endParaRPr>
          </a:p>
          <a:p>
            <a:r>
              <a:rPr lang="en-US" altLang="ko-KR" sz="1400" dirty="0"/>
              <a:t>    -&gt; </a:t>
            </a:r>
            <a:r>
              <a:rPr lang="ko-KR" altLang="en-US" sz="1400" dirty="0"/>
              <a:t>전화번호로 개인별 쿠폰내역은 확인하였습니다</a:t>
            </a:r>
            <a:r>
              <a:rPr lang="en-US" altLang="ko-KR" sz="1400" dirty="0"/>
              <a:t>. </a:t>
            </a:r>
            <a:r>
              <a:rPr lang="en-US" altLang="ko-KR" sz="1400" dirty="0" smtClean="0"/>
              <a:t>Ok</a:t>
            </a:r>
            <a:r>
              <a:rPr lang="ko-KR" altLang="en-US" sz="1400" dirty="0" smtClean="0"/>
              <a:t>  </a:t>
            </a:r>
            <a:endParaRPr lang="en-US" altLang="ko-KR" sz="1400" dirty="0"/>
          </a:p>
          <a:p>
            <a:endParaRPr lang="en-US" altLang="ko-KR" sz="1400" dirty="0"/>
          </a:p>
          <a:p>
            <a:endParaRPr lang="en-US" altLang="ko-KR" sz="1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554" y="1958937"/>
            <a:ext cx="5318178" cy="324693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869" y="4452124"/>
            <a:ext cx="6698612" cy="1824668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7" name="직선 화살표 연결선 6"/>
          <p:cNvCxnSpPr/>
          <p:nvPr/>
        </p:nvCxnSpPr>
        <p:spPr>
          <a:xfrm>
            <a:off x="3305262" y="3842158"/>
            <a:ext cx="2013358" cy="939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아래쪽 화살표 7"/>
          <p:cNvSpPr/>
          <p:nvPr/>
        </p:nvSpPr>
        <p:spPr>
          <a:xfrm flipV="1">
            <a:off x="8531603" y="4225962"/>
            <a:ext cx="503339" cy="662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37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8F1DC-6300-8B8F-CE9F-7468EAB81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6610AE-55F2-0FB9-943F-5CE8B37A4593}"/>
              </a:ext>
            </a:extLst>
          </p:cNvPr>
          <p:cNvSpPr txBox="1"/>
          <p:nvPr/>
        </p:nvSpPr>
        <p:spPr>
          <a:xfrm>
            <a:off x="311085" y="452487"/>
            <a:ext cx="11585542" cy="166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** </a:t>
            </a:r>
            <a:r>
              <a:rPr lang="ko-KR" altLang="en-US" dirty="0"/>
              <a:t>저가 재차 궁금한 점이 있어서 전달합니다</a:t>
            </a:r>
            <a:r>
              <a:rPr lang="en-US" altLang="ko-KR" dirty="0"/>
              <a:t>. (</a:t>
            </a:r>
            <a:r>
              <a:rPr lang="ko-KR" altLang="en-US" dirty="0"/>
              <a:t> 주신 답변을 </a:t>
            </a:r>
            <a:r>
              <a:rPr lang="en-US" altLang="ko-KR" dirty="0"/>
              <a:t>100% </a:t>
            </a:r>
            <a:r>
              <a:rPr lang="ko-KR" altLang="en-US" dirty="0"/>
              <a:t>이해 못할 수도 있습니다</a:t>
            </a:r>
            <a:r>
              <a:rPr lang="en-US" altLang="ko-KR" dirty="0"/>
              <a:t>) **</a:t>
            </a:r>
          </a:p>
          <a:p>
            <a:endParaRPr lang="en-US" altLang="ko-KR" dirty="0"/>
          </a:p>
          <a:p>
            <a:pPr>
              <a:lnSpc>
                <a:spcPct val="200000"/>
              </a:lnSpc>
            </a:pPr>
            <a:r>
              <a:rPr lang="en-US" altLang="ko-KR" dirty="0"/>
              <a:t>2. </a:t>
            </a:r>
            <a:r>
              <a:rPr lang="ko-KR" altLang="en-US" dirty="0"/>
              <a:t>지금 </a:t>
            </a:r>
            <a:r>
              <a:rPr lang="ko-KR" altLang="en-US" dirty="0" err="1"/>
              <a:t>이머니를</a:t>
            </a:r>
            <a:r>
              <a:rPr lang="ko-KR" altLang="en-US" dirty="0"/>
              <a:t> 통합되었다고 했는데</a:t>
            </a:r>
            <a:r>
              <a:rPr lang="en-US" altLang="ko-KR" dirty="0"/>
              <a:t>,</a:t>
            </a:r>
            <a:r>
              <a:rPr lang="ko-KR" altLang="en-US" dirty="0"/>
              <a:t> 현재 </a:t>
            </a:r>
            <a:r>
              <a:rPr lang="ko-KR" altLang="en-US" dirty="0" err="1"/>
              <a:t>이머니</a:t>
            </a:r>
            <a:r>
              <a:rPr lang="ko-KR" altLang="en-US" dirty="0"/>
              <a:t> 검색이 제대로 되지 않아서 통합여부가 확인 안됩니다</a:t>
            </a:r>
            <a:r>
              <a:rPr lang="en-US" altLang="ko-KR" dirty="0"/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dirty="0">
                <a:sym typeface="Wingdings" panose="05000000000000000000" pitchFamily="2" charset="2"/>
              </a:rPr>
              <a:t> NO24</a:t>
            </a:r>
            <a:r>
              <a:rPr lang="ko-KR" altLang="en-US" dirty="0">
                <a:sym typeface="Wingdings" panose="05000000000000000000" pitchFamily="2" charset="2"/>
              </a:rPr>
              <a:t>인데 조회는 </a:t>
            </a:r>
            <a:r>
              <a:rPr lang="en-US" altLang="ko-KR" dirty="0">
                <a:sym typeface="Wingdings" panose="05000000000000000000" pitchFamily="2" charset="2"/>
              </a:rPr>
              <a:t>1</a:t>
            </a:r>
            <a:r>
              <a:rPr lang="ko-KR" altLang="en-US" dirty="0">
                <a:sym typeface="Wingdings" panose="05000000000000000000" pitchFamily="2" charset="2"/>
              </a:rPr>
              <a:t>건 밖에 출력 안되고 있고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또한  고객 몇 명을 조회했는데 결과는 동일합니다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3DE1F3A-876C-7927-5BD1-B6F0ACD86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05" y="2867138"/>
            <a:ext cx="9107863" cy="376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31A67-4361-434F-3EF3-B906D3957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BD0D20-A710-EF95-9EC6-511ACA206323}"/>
              </a:ext>
            </a:extLst>
          </p:cNvPr>
          <p:cNvSpPr txBox="1"/>
          <p:nvPr/>
        </p:nvSpPr>
        <p:spPr>
          <a:xfrm>
            <a:off x="311085" y="452487"/>
            <a:ext cx="11585542" cy="1112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** </a:t>
            </a:r>
            <a:r>
              <a:rPr lang="ko-KR" altLang="en-US" dirty="0"/>
              <a:t>저가 재차 궁금한 점이 있어서 전달합니다</a:t>
            </a:r>
            <a:r>
              <a:rPr lang="en-US" altLang="ko-KR" dirty="0"/>
              <a:t>. (</a:t>
            </a:r>
            <a:r>
              <a:rPr lang="ko-KR" altLang="en-US" dirty="0"/>
              <a:t> 주신 답변을 </a:t>
            </a:r>
            <a:r>
              <a:rPr lang="en-US" altLang="ko-KR" dirty="0"/>
              <a:t>100% </a:t>
            </a:r>
            <a:r>
              <a:rPr lang="ko-KR" altLang="en-US" dirty="0"/>
              <a:t>이해 못할 수도 있습니다</a:t>
            </a:r>
            <a:r>
              <a:rPr lang="en-US" altLang="ko-KR" dirty="0"/>
              <a:t>) **</a:t>
            </a:r>
          </a:p>
          <a:p>
            <a:endParaRPr lang="en-US" altLang="ko-KR" dirty="0"/>
          </a:p>
          <a:p>
            <a:pPr>
              <a:lnSpc>
                <a:spcPct val="200000"/>
              </a:lnSpc>
            </a:pPr>
            <a:r>
              <a:rPr lang="en-US" altLang="ko-KR" dirty="0"/>
              <a:t>3. </a:t>
            </a:r>
            <a:r>
              <a:rPr lang="ko-KR" altLang="en-US" dirty="0"/>
              <a:t>쿠폰발생시 </a:t>
            </a:r>
            <a:r>
              <a:rPr lang="ko-KR" altLang="en-US" dirty="0" err="1"/>
              <a:t>알림톡</a:t>
            </a:r>
            <a:r>
              <a:rPr lang="en-US" altLang="ko-KR" dirty="0"/>
              <a:t>  </a:t>
            </a:r>
            <a:r>
              <a:rPr lang="ko-KR" altLang="en-US" dirty="0"/>
              <a:t>기능은 다음과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961A0F6-BAF5-492C-B08E-7C344FD47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55573"/>
              </p:ext>
            </p:extLst>
          </p:nvPr>
        </p:nvGraphicFramePr>
        <p:xfrm>
          <a:off x="655111" y="2232728"/>
          <a:ext cx="2322575" cy="67276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22575">
                  <a:extLst>
                    <a:ext uri="{9D8B030D-6E8A-4147-A177-3AD203B41FA5}">
                      <a16:colId xmlns:a16="http://schemas.microsoft.com/office/drawing/2014/main" val="3559903797"/>
                    </a:ext>
                  </a:extLst>
                </a:gridCol>
              </a:tblGrid>
              <a:tr h="2765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ADMIN - 10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65918"/>
                  </a:ext>
                </a:extLst>
              </a:tr>
              <a:tr h="2689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홈페이지업무</a:t>
                      </a:r>
                      <a:r>
                        <a:rPr lang="en-US" altLang="ko-KR" sz="1000" dirty="0"/>
                        <a:t>&gt;</a:t>
                      </a:r>
                      <a:r>
                        <a:rPr lang="ko-KR" altLang="en-US" sz="1000" dirty="0"/>
                        <a:t>쿠폰발행 기능추가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상품별</a:t>
                      </a:r>
                      <a:r>
                        <a:rPr lang="en-US" altLang="ko-KR" sz="1000" dirty="0"/>
                        <a:t>,</a:t>
                      </a:r>
                      <a:r>
                        <a:rPr lang="ko-KR" altLang="en-US" sz="1000" dirty="0"/>
                        <a:t>개별 기간제쿠폰</a:t>
                      </a:r>
                      <a:r>
                        <a:rPr lang="en-US" altLang="ko-KR" sz="1000" dirty="0"/>
                        <a:t>/</a:t>
                      </a:r>
                      <a:r>
                        <a:rPr lang="ko-KR" altLang="en-US" sz="1000" dirty="0" err="1"/>
                        <a:t>알림톡기능</a:t>
                      </a:r>
                      <a:endParaRPr lang="ko-KR" alt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69836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D4FD25CC-93E8-FEB0-91CE-84F39B2FF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282" y="2232728"/>
            <a:ext cx="8068747" cy="46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7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042" y="542950"/>
            <a:ext cx="11341916" cy="250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3. </a:t>
            </a:r>
            <a:r>
              <a:rPr lang="ko-KR" altLang="en-US" b="1" dirty="0"/>
              <a:t>홈페이지 업무 </a:t>
            </a:r>
            <a:r>
              <a:rPr lang="en-US" altLang="ko-KR" b="1" dirty="0"/>
              <a:t>&gt; </a:t>
            </a:r>
            <a:r>
              <a:rPr lang="ko-KR" altLang="en-US" b="1" dirty="0"/>
              <a:t>쿠폰발행기능추가</a:t>
            </a:r>
            <a:r>
              <a:rPr lang="en-US" altLang="ko-KR" b="1" dirty="0"/>
              <a:t>, </a:t>
            </a:r>
            <a:r>
              <a:rPr lang="ko-KR" altLang="en-US" b="1" dirty="0"/>
              <a:t>상품별</a:t>
            </a:r>
            <a:r>
              <a:rPr lang="en-US" altLang="ko-KR" b="1" dirty="0"/>
              <a:t>, </a:t>
            </a:r>
            <a:r>
              <a:rPr lang="ko-KR" altLang="en-US" b="1" dirty="0"/>
              <a:t>개별</a:t>
            </a:r>
            <a:r>
              <a:rPr lang="en-US" altLang="ko-KR" b="1" dirty="0"/>
              <a:t>, </a:t>
            </a:r>
            <a:r>
              <a:rPr lang="ko-KR" altLang="en-US" b="1" dirty="0" err="1"/>
              <a:t>기간제쿠폰</a:t>
            </a:r>
            <a:r>
              <a:rPr lang="en-US" altLang="ko-KR" b="1" dirty="0"/>
              <a:t>/</a:t>
            </a:r>
            <a:r>
              <a:rPr lang="ko-KR" altLang="en-US" b="1" dirty="0" err="1"/>
              <a:t>알림톡</a:t>
            </a:r>
            <a:r>
              <a:rPr lang="ko-KR" altLang="en-US" b="1" dirty="0"/>
              <a:t> 기능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1) </a:t>
            </a:r>
            <a:r>
              <a:rPr lang="ko-KR" altLang="en-US" dirty="0"/>
              <a:t>상품별 기능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2) </a:t>
            </a:r>
            <a:r>
              <a:rPr lang="ko-KR" altLang="en-US" dirty="0"/>
              <a:t>개별 쿠폰 </a:t>
            </a:r>
            <a:r>
              <a:rPr lang="ko-KR" altLang="en-US" dirty="0" err="1"/>
              <a:t>발생기능</a:t>
            </a:r>
            <a:endParaRPr lang="ko-KR" altLang="en-US" dirty="0"/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EE0000"/>
                </a:solidFill>
              </a:rPr>
              <a:t>검색어 입력 </a:t>
            </a:r>
            <a:r>
              <a:rPr lang="en-US" altLang="ko-KR" dirty="0">
                <a:solidFill>
                  <a:srgbClr val="EE0000"/>
                </a:solidFill>
              </a:rPr>
              <a:t>: </a:t>
            </a:r>
            <a:r>
              <a:rPr lang="ko-KR" altLang="en-US" dirty="0">
                <a:solidFill>
                  <a:srgbClr val="EE0000"/>
                </a:solidFill>
              </a:rPr>
              <a:t>이름으로 검색하면 전화번호로 적용됩니다</a:t>
            </a: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다시 설명해주세요</a:t>
            </a:r>
            <a:r>
              <a:rPr lang="en-US" altLang="ko-KR" sz="2400" dirty="0">
                <a:solidFill>
                  <a:srgbClr val="0070C0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이해가 안됩니다</a:t>
            </a:r>
            <a:r>
              <a:rPr lang="en-US" altLang="ko-KR" sz="2400" dirty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endParaRPr lang="en-US" altLang="ko-KR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BE332-BD59-4BF5-7B58-2FDDE90CD87C}"/>
              </a:ext>
            </a:extLst>
          </p:cNvPr>
          <p:cNvSpPr txBox="1"/>
          <p:nvPr/>
        </p:nvSpPr>
        <p:spPr>
          <a:xfrm>
            <a:off x="425042" y="3052355"/>
            <a:ext cx="11037952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4. </a:t>
            </a:r>
            <a:r>
              <a:rPr lang="ko-KR" altLang="en-US" b="1" dirty="0"/>
              <a:t>쿠폰보유현황</a:t>
            </a:r>
            <a:r>
              <a:rPr lang="en-US" altLang="ko-KR" b="1" dirty="0"/>
              <a:t>, </a:t>
            </a:r>
            <a:r>
              <a:rPr lang="ko-KR" altLang="en-US" b="1" dirty="0" err="1"/>
              <a:t>이머니</a:t>
            </a:r>
            <a:r>
              <a:rPr lang="ko-KR" altLang="en-US" b="1" dirty="0"/>
              <a:t> 조회 </a:t>
            </a:r>
            <a:r>
              <a:rPr lang="en-US" altLang="ko-KR" b="1" dirty="0"/>
              <a:t>-&gt; </a:t>
            </a:r>
            <a:r>
              <a:rPr lang="ko-KR" altLang="en-US" dirty="0"/>
              <a:t>전화번호 조회가 </a:t>
            </a:r>
            <a:r>
              <a:rPr lang="en-US" altLang="ko-KR" dirty="0"/>
              <a:t>010-4070-1664, 01040701664 2</a:t>
            </a:r>
            <a:r>
              <a:rPr lang="ko-KR" altLang="en-US" dirty="0"/>
              <a:t>가지가 동시에 검색되게 해주세요 </a:t>
            </a:r>
            <a:r>
              <a:rPr lang="en-US" altLang="ko-KR" dirty="0"/>
              <a:t> (</a:t>
            </a:r>
            <a:r>
              <a:rPr lang="ko-KR" altLang="en-US" dirty="0"/>
              <a:t>현재는 </a:t>
            </a:r>
            <a:r>
              <a:rPr lang="en-US" altLang="ko-KR" dirty="0"/>
              <a:t>010-4070-1664 </a:t>
            </a:r>
            <a:r>
              <a:rPr lang="ko-KR" altLang="en-US" dirty="0"/>
              <a:t>만 조회가능 함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22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80189-05A2-C149-67BB-D692E85F8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408C46-A134-5048-C5FE-5FF86D06F4DF}"/>
              </a:ext>
            </a:extLst>
          </p:cNvPr>
          <p:cNvSpPr txBox="1"/>
          <p:nvPr/>
        </p:nvSpPr>
        <p:spPr>
          <a:xfrm>
            <a:off x="469783" y="335560"/>
            <a:ext cx="11341916" cy="606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/>
              <a:t>1. </a:t>
            </a:r>
            <a:r>
              <a:rPr lang="ko-KR" altLang="en-US" sz="1000" b="1" dirty="0"/>
              <a:t>회원통합개발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고객별 </a:t>
            </a:r>
            <a:r>
              <a:rPr lang="en-US" altLang="ko-KR" sz="1000" b="1" dirty="0"/>
              <a:t>E-money </a:t>
            </a:r>
            <a:r>
              <a:rPr lang="ko-KR" altLang="en-US" sz="1000" b="1" dirty="0"/>
              <a:t>통합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   - </a:t>
            </a:r>
            <a:r>
              <a:rPr lang="ko-KR" altLang="en-US" sz="1000" dirty="0"/>
              <a:t>현재 오류를 수정하고 정상적으로 </a:t>
            </a:r>
            <a:r>
              <a:rPr lang="en-US" altLang="ko-KR" sz="1000" dirty="0"/>
              <a:t>e-money</a:t>
            </a:r>
            <a:r>
              <a:rPr lang="ko-KR" altLang="en-US" sz="1000" dirty="0"/>
              <a:t>가 실행되고 있는 상태입니다</a:t>
            </a:r>
            <a:r>
              <a:rPr lang="en-US" altLang="ko-KR" sz="1000" dirty="0"/>
              <a:t>.</a:t>
            </a:r>
            <a:br>
              <a:rPr lang="en-US" altLang="ko-KR" sz="1000" dirty="0"/>
            </a:b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b="1" dirty="0"/>
              <a:t>2. </a:t>
            </a:r>
            <a:r>
              <a:rPr lang="ko-KR" altLang="en-US" sz="1000" b="1" dirty="0"/>
              <a:t>기초환경설정 </a:t>
            </a:r>
            <a:r>
              <a:rPr lang="en-US" altLang="ko-KR" sz="1000" b="1" dirty="0"/>
              <a:t>&gt; E</a:t>
            </a:r>
            <a:r>
              <a:rPr lang="ko-KR" altLang="en-US" sz="1000" b="1" dirty="0"/>
              <a:t>머니 관리 수정 적립</a:t>
            </a:r>
            <a:r>
              <a:rPr lang="en-US" altLang="ko-KR" sz="1000" b="1" dirty="0"/>
              <a:t>,</a:t>
            </a:r>
            <a:r>
              <a:rPr lang="ko-KR" altLang="en-US" sz="1000" b="1" dirty="0"/>
              <a:t>사용</a:t>
            </a:r>
            <a:r>
              <a:rPr lang="en-US" altLang="ko-KR" sz="1000" b="1" dirty="0"/>
              <a:t>,</a:t>
            </a:r>
            <a:r>
              <a:rPr lang="ko-KR" altLang="en-US" sz="1000" b="1" dirty="0" err="1"/>
              <a:t>소멸기간</a:t>
            </a:r>
            <a:r>
              <a:rPr lang="ko-KR" altLang="en-US" sz="1000" b="1" dirty="0"/>
              <a:t> 표기 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  </a:t>
            </a:r>
            <a:r>
              <a:rPr lang="en-US" altLang="ko-KR" sz="1000" dirty="0"/>
              <a:t>- </a:t>
            </a:r>
            <a:r>
              <a:rPr lang="ko-KR" altLang="en-US" sz="1000" dirty="0"/>
              <a:t>기초환경설정의  </a:t>
            </a:r>
            <a:r>
              <a:rPr lang="en-US" altLang="ko-KR" sz="1000" dirty="0"/>
              <a:t>E</a:t>
            </a:r>
            <a:r>
              <a:rPr lang="ko-KR" altLang="en-US" sz="1000" dirty="0"/>
              <a:t>머니 관리 페이지에서  </a:t>
            </a:r>
            <a:r>
              <a:rPr lang="ko-KR" altLang="en-US" sz="1000" dirty="0" err="1"/>
              <a:t>이머니를</a:t>
            </a:r>
            <a:r>
              <a:rPr lang="ko-KR" altLang="en-US" sz="1000" dirty="0"/>
              <a:t>  수정 적립하고</a:t>
            </a:r>
            <a:r>
              <a:rPr lang="en-US" altLang="ko-KR" sz="1000" dirty="0"/>
              <a:t>, </a:t>
            </a:r>
            <a:r>
              <a:rPr lang="ko-KR" altLang="en-US" sz="1000" dirty="0"/>
              <a:t>사용</a:t>
            </a:r>
            <a:r>
              <a:rPr lang="en-US" altLang="ko-KR" sz="1000" dirty="0"/>
              <a:t>, </a:t>
            </a:r>
            <a:r>
              <a:rPr lang="ko-KR" altLang="en-US" sz="1000" dirty="0"/>
              <a:t>소멸 기간을 표기해달라는 것으로 이해하여 </a:t>
            </a:r>
            <a:r>
              <a:rPr lang="ko-KR" altLang="en-US" sz="1000" dirty="0" err="1"/>
              <a:t>답변드립니다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  - </a:t>
            </a:r>
            <a:r>
              <a:rPr lang="ko-KR" altLang="en-US" sz="1000" dirty="0"/>
              <a:t>답변 </a:t>
            </a:r>
            <a:r>
              <a:rPr lang="en-US" altLang="ko-KR" sz="1000" dirty="0"/>
              <a:t>: </a:t>
            </a:r>
            <a:r>
              <a:rPr lang="ko-KR" altLang="en-US" sz="1000" dirty="0"/>
              <a:t> 사용여부와 </a:t>
            </a:r>
            <a:r>
              <a:rPr lang="ko-KR" altLang="en-US" sz="1000" dirty="0" err="1"/>
              <a:t>소멸기간은</a:t>
            </a:r>
            <a:r>
              <a:rPr lang="ko-KR" altLang="en-US" sz="1000" dirty="0"/>
              <a:t> 현재 출력되고 있는 상태입니다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     추가 적립 부분은 고객관리 </a:t>
            </a:r>
            <a:r>
              <a:rPr lang="en-US" altLang="ko-KR" sz="1000" dirty="0"/>
              <a:t>&gt; </a:t>
            </a:r>
            <a:r>
              <a:rPr lang="ko-KR" altLang="en-US" sz="1000" dirty="0"/>
              <a:t>고객관리 팝업의 </a:t>
            </a:r>
            <a:r>
              <a:rPr lang="en-US" altLang="ko-KR" sz="1000" dirty="0"/>
              <a:t>e-money </a:t>
            </a:r>
            <a:r>
              <a:rPr lang="ko-KR" altLang="en-US" sz="1000" dirty="0"/>
              <a:t>관리에서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     지급 및 차감할 수 있는 기능이 있기때문에 따로 기초환경설정에 기능을 추가하지 않으셔도 될 것 같습니다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     다만</a:t>
            </a:r>
            <a:r>
              <a:rPr lang="en-US" altLang="ko-KR" sz="1000" dirty="0"/>
              <a:t>, </a:t>
            </a:r>
            <a:r>
              <a:rPr lang="ko-KR" altLang="en-US" sz="1000" dirty="0"/>
              <a:t>그래도 기초환경설정에서 기능을 추가 하신다면</a:t>
            </a:r>
            <a:r>
              <a:rPr lang="en-US" altLang="ko-KR" sz="1000" dirty="0"/>
              <a:t>, </a:t>
            </a:r>
            <a:r>
              <a:rPr lang="ko-KR" altLang="en-US" sz="1000" dirty="0"/>
              <a:t>이 부분은 </a:t>
            </a:r>
            <a:r>
              <a:rPr lang="ko-KR" altLang="en-US" sz="1000" dirty="0">
                <a:solidFill>
                  <a:srgbClr val="FF0000"/>
                </a:solidFill>
              </a:rPr>
              <a:t>추가개발 건</a:t>
            </a:r>
            <a:r>
              <a:rPr lang="ko-KR" altLang="en-US" sz="1000" dirty="0"/>
              <a:t>이라 현 시점에서는 </a:t>
            </a:r>
            <a:r>
              <a:rPr lang="ko-KR" altLang="en-US" sz="1000" dirty="0">
                <a:solidFill>
                  <a:srgbClr val="FF0000"/>
                </a:solidFill>
              </a:rPr>
              <a:t>작업이 불가합니다</a:t>
            </a:r>
            <a:r>
              <a:rPr lang="en-US" altLang="ko-KR" sz="100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    </a:t>
            </a:r>
            <a:r>
              <a:rPr lang="ko-KR" altLang="en-US" sz="1000" dirty="0" err="1"/>
              <a:t>화면설계서</a:t>
            </a:r>
            <a:r>
              <a:rPr lang="ko-KR" altLang="en-US" sz="1000" dirty="0"/>
              <a:t> </a:t>
            </a:r>
            <a:r>
              <a:rPr lang="en-US" altLang="ko-KR" sz="1000" dirty="0"/>
              <a:t>(ADMIN-14)</a:t>
            </a:r>
            <a:r>
              <a:rPr lang="ko-KR" altLang="en-US" sz="1000" dirty="0"/>
              <a:t>의 기초환경설정 </a:t>
            </a:r>
            <a:r>
              <a:rPr lang="en-US" altLang="ko-KR" sz="1000" dirty="0"/>
              <a:t>&gt; E-</a:t>
            </a:r>
            <a:r>
              <a:rPr lang="ko-KR" altLang="en-US" sz="1000" dirty="0" err="1"/>
              <a:t>머니관리</a:t>
            </a:r>
            <a:r>
              <a:rPr lang="ko-KR" altLang="en-US" sz="1000" dirty="0"/>
              <a:t> 수정을 보시면 </a:t>
            </a:r>
            <a:r>
              <a:rPr lang="ko-KR" altLang="en-US" sz="1000" dirty="0" err="1"/>
              <a:t>개발내용에</a:t>
            </a:r>
            <a:r>
              <a:rPr lang="ko-KR" altLang="en-US" sz="1000" dirty="0"/>
              <a:t> </a:t>
            </a:r>
            <a:r>
              <a:rPr lang="en-US" altLang="ko-KR" sz="1000" dirty="0"/>
              <a:t>'</a:t>
            </a:r>
            <a:r>
              <a:rPr lang="ko-KR" altLang="en-US" sz="1000" dirty="0"/>
              <a:t>적립금</a:t>
            </a:r>
            <a:r>
              <a:rPr lang="en-US" altLang="ko-KR" sz="1000" dirty="0"/>
              <a:t>, </a:t>
            </a:r>
            <a:r>
              <a:rPr lang="ko-KR" altLang="en-US" sz="1000" dirty="0"/>
              <a:t>사용일</a:t>
            </a:r>
            <a:r>
              <a:rPr lang="en-US" altLang="ko-KR" sz="1000" dirty="0"/>
              <a:t>, </a:t>
            </a:r>
            <a:r>
              <a:rPr lang="ko-KR" altLang="en-US" sz="1000" dirty="0"/>
              <a:t>잔액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소멸기간</a:t>
            </a:r>
            <a:r>
              <a:rPr lang="en-US" altLang="ko-KR" sz="1000" dirty="0"/>
              <a:t>(</a:t>
            </a:r>
            <a:r>
              <a:rPr lang="ko-KR" altLang="en-US" sz="1000" dirty="0" err="1"/>
              <a:t>남은일</a:t>
            </a:r>
            <a:r>
              <a:rPr lang="en-US" altLang="ko-KR" sz="1000" dirty="0"/>
              <a:t>) </a:t>
            </a:r>
            <a:r>
              <a:rPr lang="ko-KR" altLang="en-US" sz="1000" dirty="0" err="1"/>
              <a:t>기능개발</a:t>
            </a:r>
            <a:r>
              <a:rPr lang="en-US" altLang="ko-KR" sz="1000" dirty="0"/>
              <a:t>' </a:t>
            </a:r>
            <a:r>
              <a:rPr lang="ko-KR" altLang="en-US" sz="1000" dirty="0"/>
              <a:t>이라고 적혀있습니다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b="1" dirty="0"/>
              <a:t>3. </a:t>
            </a:r>
            <a:r>
              <a:rPr lang="ko-KR" altLang="en-US" sz="1000" b="1" dirty="0"/>
              <a:t>홈페이지 업무 </a:t>
            </a:r>
            <a:r>
              <a:rPr lang="en-US" altLang="ko-KR" sz="1000" b="1" dirty="0"/>
              <a:t>&gt; </a:t>
            </a:r>
            <a:r>
              <a:rPr lang="ko-KR" altLang="en-US" sz="1000" b="1" dirty="0"/>
              <a:t>쿠폰발행기능추가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상품별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개별</a:t>
            </a:r>
            <a:r>
              <a:rPr lang="en-US" altLang="ko-KR" sz="1000" b="1" dirty="0"/>
              <a:t>, </a:t>
            </a:r>
            <a:r>
              <a:rPr lang="ko-KR" altLang="en-US" sz="1000" b="1" dirty="0" err="1"/>
              <a:t>기간제쿠폰</a:t>
            </a:r>
            <a:r>
              <a:rPr lang="en-US" altLang="ko-KR" sz="1000" b="1" dirty="0"/>
              <a:t>/</a:t>
            </a:r>
            <a:r>
              <a:rPr lang="ko-KR" altLang="en-US" sz="1000" b="1" dirty="0" err="1"/>
              <a:t>알림톡</a:t>
            </a:r>
            <a:r>
              <a:rPr lang="ko-KR" altLang="en-US" sz="1000" b="1" dirty="0"/>
              <a:t> 기능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   1) </a:t>
            </a:r>
            <a:r>
              <a:rPr lang="ko-KR" altLang="en-US" sz="1000" dirty="0"/>
              <a:t>상품별 기능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      - </a:t>
            </a:r>
            <a:r>
              <a:rPr lang="ko-KR" altLang="en-US" sz="1000" dirty="0"/>
              <a:t>현재 작업이 완료된 상태이며</a:t>
            </a:r>
            <a:r>
              <a:rPr lang="en-US" altLang="ko-KR" sz="1000" dirty="0"/>
              <a:t>, </a:t>
            </a:r>
            <a:r>
              <a:rPr lang="ko-KR" altLang="en-US" sz="1000" dirty="0"/>
              <a:t>카테고리</a:t>
            </a:r>
            <a:r>
              <a:rPr lang="en-US" altLang="ko-KR" sz="1000" dirty="0"/>
              <a:t>, </a:t>
            </a:r>
            <a:r>
              <a:rPr lang="ko-KR" altLang="en-US" sz="1000" dirty="0"/>
              <a:t>상품에 따라 쿠폰이 발행되며</a:t>
            </a:r>
            <a:r>
              <a:rPr lang="en-US" altLang="ko-KR" sz="1000" dirty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        </a:t>
            </a:r>
            <a:r>
              <a:rPr lang="ko-KR" altLang="en-US" sz="1000" dirty="0"/>
              <a:t>해당 상품의 상세페이지에 들어가면 연동된 상품의 쿠폰을 다운로드 </a:t>
            </a:r>
            <a:r>
              <a:rPr lang="ko-KR" altLang="en-US" sz="1000" dirty="0" err="1"/>
              <a:t>받을수</a:t>
            </a:r>
            <a:r>
              <a:rPr lang="ko-KR" altLang="en-US" sz="1000" dirty="0"/>
              <a:t> 있도록 되어있습니다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   2) </a:t>
            </a:r>
            <a:r>
              <a:rPr lang="ko-KR" altLang="en-US" sz="1000" dirty="0"/>
              <a:t>개별 쿠폰 </a:t>
            </a:r>
            <a:r>
              <a:rPr lang="ko-KR" altLang="en-US" sz="1000" dirty="0" err="1"/>
              <a:t>발생기능</a:t>
            </a:r>
            <a:endParaRPr lang="ko-KR" altLang="en-US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      - </a:t>
            </a:r>
            <a:r>
              <a:rPr lang="ko-KR" altLang="en-US" sz="1000" dirty="0"/>
              <a:t>현재 작업이 완료된 상태이며</a:t>
            </a:r>
            <a:r>
              <a:rPr lang="en-US" altLang="ko-KR" sz="1000" dirty="0"/>
              <a:t>, </a:t>
            </a:r>
            <a:br>
              <a:rPr lang="en-US" altLang="ko-KR" sz="1000" dirty="0"/>
            </a:br>
            <a:r>
              <a:rPr lang="en-US" altLang="ko-KR" sz="1000" dirty="0"/>
              <a:t>        </a:t>
            </a:r>
            <a:r>
              <a:rPr lang="ko-KR" altLang="en-US" sz="1000" dirty="0"/>
              <a:t>적용대상 </a:t>
            </a:r>
            <a:r>
              <a:rPr lang="en-US" altLang="ko-KR" sz="1000" dirty="0"/>
              <a:t>: </a:t>
            </a:r>
            <a:r>
              <a:rPr lang="ko-KR" altLang="en-US" sz="1000" dirty="0"/>
              <a:t>고객별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    </a:t>
            </a:r>
            <a:r>
              <a:rPr lang="ko-KR" altLang="en-US" sz="1000" dirty="0" err="1"/>
              <a:t>지정방식</a:t>
            </a:r>
            <a:r>
              <a:rPr lang="ko-KR" altLang="en-US" sz="1000" dirty="0"/>
              <a:t> </a:t>
            </a:r>
            <a:r>
              <a:rPr lang="en-US" altLang="ko-KR" sz="1000" dirty="0"/>
              <a:t>: </a:t>
            </a:r>
            <a:r>
              <a:rPr lang="ko-KR" altLang="en-US" sz="1000" dirty="0" err="1"/>
              <a:t>개별고객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투어완료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전체고객</a:t>
            </a:r>
            <a:endParaRPr lang="ko-KR" altLang="en-US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        </a:t>
            </a:r>
            <a:r>
              <a:rPr lang="ko-KR" altLang="en-US" sz="1000" dirty="0" err="1"/>
              <a:t>검색어</a:t>
            </a:r>
            <a:r>
              <a:rPr lang="ko-KR" altLang="en-US" sz="1000" dirty="0"/>
              <a:t> 입력 </a:t>
            </a:r>
            <a:r>
              <a:rPr lang="en-US" altLang="ko-KR" sz="1000" dirty="0"/>
              <a:t>: </a:t>
            </a:r>
            <a:r>
              <a:rPr lang="ko-KR" altLang="en-US" sz="1000" dirty="0"/>
              <a:t>이름으로 검색하면 전화번호로 적용됩니다</a:t>
            </a:r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 3)  </a:t>
            </a:r>
            <a:r>
              <a:rPr lang="ko-KR" altLang="en-US" sz="1000" dirty="0" err="1"/>
              <a:t>전체회원</a:t>
            </a:r>
            <a:r>
              <a:rPr lang="ko-KR" altLang="en-US" sz="1000" dirty="0"/>
              <a:t> </a:t>
            </a:r>
            <a:r>
              <a:rPr lang="ko-KR" altLang="en-US" sz="1000" dirty="0" err="1"/>
              <a:t>쿠폰발송</a:t>
            </a:r>
            <a:endParaRPr lang="ko-KR" altLang="en-US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     - </a:t>
            </a:r>
            <a:r>
              <a:rPr lang="ko-KR" altLang="en-US" sz="1000" dirty="0"/>
              <a:t>전체 회원 </a:t>
            </a:r>
            <a:r>
              <a:rPr lang="ko-KR" altLang="en-US" sz="1000" dirty="0" err="1"/>
              <a:t>쿠폰발송은</a:t>
            </a:r>
            <a:r>
              <a:rPr lang="ko-KR" altLang="en-US" sz="1000" dirty="0"/>
              <a:t> </a:t>
            </a:r>
            <a:r>
              <a:rPr lang="en-US" altLang="ko-KR" sz="1000" dirty="0" err="1"/>
              <a:t>cron</a:t>
            </a:r>
            <a:r>
              <a:rPr lang="ko-KR" altLang="en-US" sz="1000" dirty="0"/>
              <a:t>을  통해 발송됩니다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     - </a:t>
            </a:r>
            <a:r>
              <a:rPr lang="ko-KR" altLang="en-US" sz="1000" dirty="0"/>
              <a:t>쿠폰생성에서 전체회원으로 적용대상을 </a:t>
            </a:r>
            <a:r>
              <a:rPr lang="ko-KR" altLang="en-US" sz="1000" dirty="0" err="1"/>
              <a:t>선택후</a:t>
            </a:r>
            <a:r>
              <a:rPr lang="ko-KR" altLang="en-US" sz="1000" dirty="0"/>
              <a:t> 저장을 누르면</a:t>
            </a:r>
            <a:r>
              <a:rPr lang="en-US" altLang="ko-KR" sz="1000" dirty="0"/>
              <a:t> </a:t>
            </a:r>
            <a:r>
              <a:rPr lang="ko-KR" altLang="en-US" sz="1000" dirty="0"/>
              <a:t>바로 쿠폰이 </a:t>
            </a:r>
            <a:r>
              <a:rPr lang="ko-KR" altLang="en-US" sz="1000" dirty="0" err="1"/>
              <a:t>전송되는것이</a:t>
            </a:r>
            <a:r>
              <a:rPr lang="ko-KR" altLang="en-US" sz="1000" dirty="0"/>
              <a:t> 아니라 </a:t>
            </a:r>
            <a:r>
              <a:rPr lang="en-US" altLang="ko-KR" sz="1000" dirty="0" err="1"/>
              <a:t>db</a:t>
            </a:r>
            <a:r>
              <a:rPr lang="ko-KR" altLang="en-US" sz="1000" dirty="0"/>
              <a:t>에만 저장</a:t>
            </a:r>
            <a:r>
              <a:rPr lang="en-US" altLang="ko-KR" sz="1000" dirty="0"/>
              <a:t/>
            </a:r>
            <a:br>
              <a:rPr lang="en-US" altLang="ko-KR" sz="1000" dirty="0"/>
            </a:br>
            <a:r>
              <a:rPr lang="en-US" altLang="ko-KR" sz="1000" dirty="0"/>
              <a:t>     - </a:t>
            </a:r>
            <a:r>
              <a:rPr lang="ko-KR" altLang="en-US" sz="1000" dirty="0"/>
              <a:t>매일 밤 </a:t>
            </a:r>
            <a:r>
              <a:rPr lang="en-US" altLang="ko-KR" sz="1000" dirty="0"/>
              <a:t>0</a:t>
            </a:r>
            <a:r>
              <a:rPr lang="ko-KR" altLang="en-US" sz="1000" dirty="0"/>
              <a:t>시 </a:t>
            </a:r>
            <a:r>
              <a:rPr lang="en-US" altLang="ko-KR" sz="1000" dirty="0"/>
              <a:t>05</a:t>
            </a:r>
            <a:r>
              <a:rPr lang="ko-KR" altLang="en-US" sz="1000" dirty="0"/>
              <a:t>분 </a:t>
            </a:r>
            <a:r>
              <a:rPr lang="en-US" altLang="ko-KR" sz="1000" dirty="0"/>
              <a:t>1</a:t>
            </a:r>
            <a:r>
              <a:rPr lang="ko-KR" altLang="en-US" sz="1000" dirty="0"/>
              <a:t>번만 </a:t>
            </a:r>
            <a:r>
              <a:rPr lang="en-US" altLang="ko-KR" sz="1000" dirty="0" err="1"/>
              <a:t>cron</a:t>
            </a:r>
            <a:r>
              <a:rPr lang="ko-KR" altLang="en-US" sz="1000" dirty="0"/>
              <a:t>이 돌아 전체 고객들에게 저장된 고객들에게 쿠폰을 전송합니다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0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5E77330-9999-8971-25DA-72338810B5CF}"/>
              </a:ext>
            </a:extLst>
          </p:cNvPr>
          <p:cNvSpPr/>
          <p:nvPr/>
        </p:nvSpPr>
        <p:spPr>
          <a:xfrm>
            <a:off x="9756396" y="6333688"/>
            <a:ext cx="2055303" cy="411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/>
              <a:t>다음페이지</a:t>
            </a:r>
            <a:r>
              <a:rPr lang="ko-KR" altLang="en-US" sz="1400" dirty="0"/>
              <a:t> 계속</a:t>
            </a:r>
          </a:p>
        </p:txBody>
      </p:sp>
    </p:spTree>
    <p:extLst>
      <p:ext uri="{BB962C8B-B14F-4D97-AF65-F5344CB8AC3E}">
        <p14:creationId xmlns:p14="http://schemas.microsoft.com/office/powerpoint/2010/main" val="114726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394" y="486561"/>
            <a:ext cx="11341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  4)  </a:t>
            </a:r>
            <a:r>
              <a:rPr lang="ko-KR" altLang="en-US" sz="1000" dirty="0"/>
              <a:t>기간제 쿠폰 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      - </a:t>
            </a:r>
            <a:r>
              <a:rPr lang="ko-KR" altLang="en-US" sz="1000" dirty="0"/>
              <a:t>이용기간으로 설정으로 사용기간이 제한적으로 되어있습니다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  5)  </a:t>
            </a:r>
            <a:r>
              <a:rPr lang="ko-KR" altLang="en-US" sz="1000" dirty="0" err="1"/>
              <a:t>알림톡</a:t>
            </a:r>
            <a:r>
              <a:rPr lang="ko-KR" altLang="en-US" sz="1000" dirty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     - </a:t>
            </a:r>
            <a:r>
              <a:rPr lang="ko-KR" altLang="en-US" sz="1000" dirty="0" err="1"/>
              <a:t>화면설계서</a:t>
            </a:r>
            <a:r>
              <a:rPr lang="ko-KR" altLang="en-US" sz="1000" dirty="0"/>
              <a:t> </a:t>
            </a:r>
            <a:r>
              <a:rPr lang="en-US" altLang="ko-KR" sz="1000" dirty="0"/>
              <a:t>(ADMIN-10)</a:t>
            </a:r>
            <a:r>
              <a:rPr lang="ko-KR" altLang="en-US" sz="1000" dirty="0"/>
              <a:t>을 보시면 초기 </a:t>
            </a:r>
            <a:r>
              <a:rPr lang="ko-KR" altLang="en-US" sz="1000" dirty="0" err="1"/>
              <a:t>설계상에는</a:t>
            </a:r>
            <a:r>
              <a:rPr lang="ko-KR" altLang="en-US" sz="1000" dirty="0"/>
              <a:t> 쿠폰 </a:t>
            </a:r>
            <a:r>
              <a:rPr lang="ko-KR" altLang="en-US" sz="1000" dirty="0" err="1"/>
              <a:t>발송시</a:t>
            </a:r>
            <a:r>
              <a:rPr lang="ko-KR" altLang="en-US" sz="1000" dirty="0"/>
              <a:t> </a:t>
            </a:r>
            <a:r>
              <a:rPr lang="ko-KR" altLang="en-US" sz="1000" dirty="0" err="1"/>
              <a:t>알림톡을</a:t>
            </a:r>
            <a:r>
              <a:rPr lang="ko-KR" altLang="en-US" sz="1000" dirty="0"/>
              <a:t> 발송하는 기능은 없습니다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       </a:t>
            </a:r>
            <a:r>
              <a:rPr lang="ko-KR" altLang="en-US" sz="1000" dirty="0"/>
              <a:t>따라서 </a:t>
            </a:r>
            <a:r>
              <a:rPr lang="ko-KR" altLang="en-US" sz="1000" dirty="0">
                <a:solidFill>
                  <a:srgbClr val="FF0000"/>
                </a:solidFill>
              </a:rPr>
              <a:t>쿠폰 생성시 </a:t>
            </a:r>
            <a:r>
              <a:rPr lang="ko-KR" altLang="en-US" sz="1000" dirty="0" err="1">
                <a:solidFill>
                  <a:srgbClr val="FF0000"/>
                </a:solidFill>
              </a:rPr>
              <a:t>알림톡</a:t>
            </a:r>
            <a:r>
              <a:rPr lang="ko-KR" altLang="en-US" sz="1000" dirty="0">
                <a:solidFill>
                  <a:srgbClr val="FF0000"/>
                </a:solidFill>
              </a:rPr>
              <a:t> 발송</a:t>
            </a:r>
            <a:r>
              <a:rPr lang="ko-KR" altLang="en-US" sz="1000" dirty="0"/>
              <a:t>은 현 시점에서는 불가합니다</a:t>
            </a:r>
            <a:r>
              <a:rPr lang="en-US" altLang="ko-KR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9696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280</Words>
  <Application>Microsoft Office PowerPoint</Application>
  <PresentationFormat>와이드스크린</PresentationFormat>
  <Paragraphs>60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</cp:revision>
  <dcterms:created xsi:type="dcterms:W3CDTF">2026-02-23T02:20:39Z</dcterms:created>
  <dcterms:modified xsi:type="dcterms:W3CDTF">2026-02-23T06:45:20Z</dcterms:modified>
</cp:coreProperties>
</file>