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4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74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150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3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30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96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3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41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52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1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41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D00D-1A49-44C4-8D34-D29F8CAB341B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4735-8101-48CC-93E0-35BD9973F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5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56" y="629174"/>
            <a:ext cx="2874030" cy="591301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17" y="629174"/>
            <a:ext cx="2911809" cy="59130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357" y="629174"/>
            <a:ext cx="2880211" cy="5913015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3875714" y="2332139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7328527" y="239226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39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른쪽 화살표 6"/>
          <p:cNvSpPr/>
          <p:nvPr/>
        </p:nvSpPr>
        <p:spPr>
          <a:xfrm>
            <a:off x="3670273" y="232375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7328527" y="239226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38" y="629174"/>
            <a:ext cx="2821407" cy="591301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030" y="629174"/>
            <a:ext cx="2953311" cy="59130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862" y="629173"/>
            <a:ext cx="2895779" cy="59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2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른쪽 화살표 6"/>
          <p:cNvSpPr/>
          <p:nvPr/>
        </p:nvSpPr>
        <p:spPr>
          <a:xfrm>
            <a:off x="3670273" y="232375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7328527" y="239226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84" y="629173"/>
            <a:ext cx="2893503" cy="58946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90" y="629174"/>
            <a:ext cx="2848706" cy="589532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22" y="629173"/>
            <a:ext cx="3069000" cy="58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7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른쪽 화살표 6"/>
          <p:cNvSpPr/>
          <p:nvPr/>
        </p:nvSpPr>
        <p:spPr>
          <a:xfrm>
            <a:off x="3670273" y="232375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7328527" y="2392260"/>
            <a:ext cx="417703" cy="595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8" y="629173"/>
            <a:ext cx="2855033" cy="60150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949" y="629174"/>
            <a:ext cx="2916360" cy="60194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533" y="629173"/>
            <a:ext cx="2741766" cy="59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2026-03-03T08:56:29Z</dcterms:created>
  <dcterms:modified xsi:type="dcterms:W3CDTF">2026-03-03T09:05:13Z</dcterms:modified>
</cp:coreProperties>
</file>