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6" r:id="rId2"/>
    <p:sldId id="409" r:id="rId3"/>
    <p:sldId id="410" r:id="rId4"/>
    <p:sldId id="411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4EE"/>
    <a:srgbClr val="CC7AFE"/>
    <a:srgbClr val="F06C92"/>
    <a:srgbClr val="FE7826"/>
    <a:srgbClr val="F5B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34A20-7C41-283D-C7AD-83FD82729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2BB7DCE-1D71-D765-1DF5-93C36786A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55673D6-9BCB-A150-4E2E-5C31B440A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A9D51F-2A89-9B6B-A58D-0EF4BB19A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79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F296D-7B03-D9C2-6807-EDEE139AA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5D5C71A-35CA-6F27-3AF9-4CE33DA2D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5AA0E97-216E-E148-080B-6396D8824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74057E-B37E-F6B8-9A51-A260468F9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92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4F565-EFCE-33DC-168E-EB075E50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2998F72-8439-B78A-50AF-7A252E684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938447F-70A7-1E19-7EBE-FBC140311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578558-C70D-21F4-08CB-8E29010CF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19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1384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8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(2026.4.1)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3000" dirty="0">
                <a:ea typeface="HY견고딕"/>
              </a:rPr>
              <a:t>회계 </a:t>
            </a:r>
            <a:r>
              <a:rPr lang="en-US" altLang="ko-KR" sz="3000" dirty="0">
                <a:ea typeface="HY견고딕"/>
              </a:rPr>
              <a:t>&gt; </a:t>
            </a:r>
            <a:r>
              <a:rPr lang="ko-KR" altLang="en-US" sz="3000" dirty="0">
                <a:ea typeface="HY견고딕"/>
              </a:rPr>
              <a:t>인센티브현황 </a:t>
            </a:r>
            <a:r>
              <a:rPr lang="en-US" altLang="ko-KR" sz="3000" dirty="0">
                <a:ea typeface="HY견고딕"/>
              </a:rPr>
              <a:t>&amp; </a:t>
            </a:r>
            <a:r>
              <a:rPr lang="ko-KR" altLang="en-US" sz="3000" dirty="0">
                <a:ea typeface="HY견고딕"/>
              </a:rPr>
              <a:t>투어정산서</a:t>
            </a:r>
            <a:r>
              <a:rPr lang="en-US" altLang="ko-KR" sz="3000" dirty="0">
                <a:ea typeface="HY견고딕"/>
              </a:rPr>
              <a:t>&gt; </a:t>
            </a:r>
            <a:r>
              <a:rPr lang="ko-KR" altLang="en-US" sz="3000" dirty="0">
                <a:ea typeface="HY견고딕"/>
              </a:rPr>
              <a:t>작업결과 확인여부</a:t>
            </a:r>
            <a:endParaRPr lang="en-US" altLang="ko-KR" sz="3000" dirty="0">
              <a:ea typeface="HY견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600" dirty="0"/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48812" y="4891828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2026.4.1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7848A-24AB-AE13-4322-DB5D95CC0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821BB24-4946-FD4A-3F96-82CADB4C6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024"/>
            <a:ext cx="8480262" cy="3820877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E219419-133E-05E9-0363-40D4D01D4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18426"/>
              </p:ext>
            </p:extLst>
          </p:nvPr>
        </p:nvGraphicFramePr>
        <p:xfrm>
          <a:off x="8610600" y="852391"/>
          <a:ext cx="3518045" cy="46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4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2940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인플루어서로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옵션박스선택하고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전체 선택한 후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엑셀다운로드받으면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1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명밖에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안나오는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오류가 있습니다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sng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sng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FE5B8B0-2E78-CC80-41C2-65EB5092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618D5FEF-F3BA-1BCD-DEFC-F5A0F6A2F8C5}"/>
              </a:ext>
            </a:extLst>
          </p:cNvPr>
          <p:cNvCxnSpPr>
            <a:cxnSpLocks/>
          </p:cNvCxnSpPr>
          <p:nvPr/>
        </p:nvCxnSpPr>
        <p:spPr>
          <a:xfrm flipH="1">
            <a:off x="7643191" y="1465068"/>
            <a:ext cx="1119809" cy="9462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97E5DA7-F878-D839-CB31-FDC56101709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9D041-49FD-707D-F961-14706F1BA9EE}"/>
              </a:ext>
            </a:extLst>
          </p:cNvPr>
          <p:cNvSpPr txBox="1"/>
          <p:nvPr/>
        </p:nvSpPr>
        <p:spPr>
          <a:xfrm>
            <a:off x="0" y="369332"/>
            <a:ext cx="12192000" cy="8434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개인고객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고객현황</a:t>
            </a:r>
            <a:endParaRPr lang="en-US" altLang="ko-KR" sz="1200" b="1" dirty="0"/>
          </a:p>
          <a:p>
            <a:r>
              <a:rPr lang="en-US" altLang="ko-KR" sz="1400" b="1" dirty="0"/>
              <a:t>https://erp.elegancetour.co.kr/niabbs5/erp.php?inc=menu020%2Fsub2&amp;memberType=%EC%9D%B8%ED%94%8C%EB%A3%A8%EC%96%B8%EC%84%9C&amp;joinType=Noset&amp;gugu=mphone&amp;keyword=&amp;st_date=&amp;ed_date=</a:t>
            </a:r>
            <a:endParaRPr lang="ko-KR" alt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6C9EB-C76F-A236-97AA-B00AA6263E7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2026.4.1</a:t>
            </a:r>
            <a:endParaRPr lang="ko-KR" altLang="en-US" sz="12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2EDBCAE-CE0B-BA0A-2553-B200C00B08D6}"/>
              </a:ext>
            </a:extLst>
          </p:cNvPr>
          <p:cNvSpPr/>
          <p:nvPr/>
        </p:nvSpPr>
        <p:spPr>
          <a:xfrm>
            <a:off x="6942876" y="5779872"/>
            <a:ext cx="3751627" cy="365124"/>
          </a:xfrm>
          <a:prstGeom prst="rect">
            <a:avLst/>
          </a:prstGeom>
          <a:noFill/>
          <a:ln w="38100">
            <a:solidFill>
              <a:srgbClr val="0294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795C3A3-9FF9-6084-F301-229775EDF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55" y="4446649"/>
            <a:ext cx="6096000" cy="2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8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E5AB1-3A58-DB1B-E8FD-CB2583DC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675869D-58D5-6BA0-A71F-F1A3A310A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77667"/>
              </p:ext>
            </p:extLst>
          </p:nvPr>
        </p:nvGraphicFramePr>
        <p:xfrm>
          <a:off x="8610600" y="852391"/>
          <a:ext cx="3518045" cy="46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4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2940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무통장입금 일치 확인되었는데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처음에 결제상태가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결제대기로 뜨는 오류입니다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sng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sng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담당자가 고객한테서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전화와서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명에서 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명으로 차감하여 부분취소처리함</a:t>
                      </a:r>
                      <a:r>
                        <a:rPr lang="en-US" altLang="ko-KR" sz="1200" b="1" u="sng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.)</a:t>
                      </a:r>
                      <a:br>
                        <a:rPr lang="en-US" altLang="ko-KR" sz="1200" b="1" u="sng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sng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u="sng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ko-KR" altLang="en-US" sz="1200" b="1" u="sng" dirty="0" err="1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예약정보</a:t>
                      </a:r>
                      <a:r>
                        <a:rPr lang="ko-KR" altLang="en-US" sz="1200" b="1" u="sng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고유번호가 보이지 않아</a:t>
                      </a:r>
                      <a:r>
                        <a:rPr lang="en-US" altLang="ko-KR" sz="1200" b="1" u="sng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u="sng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ko-KR" altLang="en-US" sz="1200" b="1" u="sng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확인 불가</a:t>
                      </a:r>
                      <a:endParaRPr lang="en-US" altLang="ko-KR" sz="1200" b="1" u="sng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endParaRPr lang="en-US" altLang="ko-KR" sz="1200" b="1" u="none" dirty="0">
                        <a:solidFill>
                          <a:srgbClr val="0070C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00F20584-CEEC-81F2-3574-6460C7DE7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" y="1205529"/>
            <a:ext cx="8547245" cy="3909205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D2C196F-26BD-C6FF-80DE-81BFA294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F48C2-A382-3378-5600-F35E6BFBDFF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  <a:r>
              <a:rPr lang="en-US" altLang="ko-KR" b="1" dirty="0">
                <a:solidFill>
                  <a:schemeClr val="bg1"/>
                </a:solidFill>
              </a:rPr>
              <a:t>-</a:t>
            </a:r>
            <a:r>
              <a:rPr lang="ko-KR" altLang="en-US" b="1" dirty="0">
                <a:solidFill>
                  <a:schemeClr val="bg1"/>
                </a:solidFill>
              </a:rPr>
              <a:t>무통장입금일치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71E4D-C7CA-E4E4-2329-FD1456782C61}"/>
              </a:ext>
            </a:extLst>
          </p:cNvPr>
          <p:cNvSpPr txBox="1"/>
          <p:nvPr/>
        </p:nvSpPr>
        <p:spPr>
          <a:xfrm>
            <a:off x="0" y="369332"/>
            <a:ext cx="12192000" cy="6280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회계 무통장입금일치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개인별예약현황</a:t>
            </a:r>
            <a:endParaRPr lang="en-US" altLang="ko-KR" sz="1200" b="1" dirty="0"/>
          </a:p>
          <a:p>
            <a:r>
              <a:rPr lang="en-US" altLang="ko-KR" sz="1400" b="1" dirty="0"/>
              <a:t>https://erp.elegancetour.co.kr/niabbs5/erp.php?inc=menu090/mutongjang</a:t>
            </a:r>
            <a:endParaRPr lang="ko-KR" alt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E5466-7396-F310-0261-533646CDB10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2026.4.1</a:t>
            </a:r>
            <a:endParaRPr lang="ko-KR" altLang="en-US" sz="12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3AA9BE1-BBF9-328A-A35E-89BD11205B32}"/>
              </a:ext>
            </a:extLst>
          </p:cNvPr>
          <p:cNvSpPr/>
          <p:nvPr/>
        </p:nvSpPr>
        <p:spPr>
          <a:xfrm>
            <a:off x="1480930" y="3429000"/>
            <a:ext cx="775253" cy="3651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7492E50-15A7-7C8E-332B-9FD4C61F9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52" y="5279698"/>
            <a:ext cx="9777763" cy="14163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23C423-78F6-1D3D-DAC0-1DDD58FCF244}"/>
              </a:ext>
            </a:extLst>
          </p:cNvPr>
          <p:cNvSpPr/>
          <p:nvPr/>
        </p:nvSpPr>
        <p:spPr>
          <a:xfrm>
            <a:off x="1376570" y="5987855"/>
            <a:ext cx="9606169" cy="2638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DC9D698-21B6-56F3-BE57-F1B02B84D6CA}"/>
              </a:ext>
            </a:extLst>
          </p:cNvPr>
          <p:cNvCxnSpPr>
            <a:cxnSpLocks/>
          </p:cNvCxnSpPr>
          <p:nvPr/>
        </p:nvCxnSpPr>
        <p:spPr>
          <a:xfrm flipH="1" flipV="1">
            <a:off x="2405270" y="3794124"/>
            <a:ext cx="6460434" cy="22090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1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7D403-B75C-2CA5-DCEB-B8BF67A06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2F4D2E4-82AC-CA47-A0E8-359AAAED1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972"/>
            <a:ext cx="8308278" cy="466776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DCE8B7E-8F29-1A72-B72C-C06F24C60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444" y="4644021"/>
            <a:ext cx="6583859" cy="20119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E3A1704-BE6B-B75C-5970-06E12CB42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251728"/>
              </p:ext>
            </p:extLst>
          </p:nvPr>
        </p:nvGraphicFramePr>
        <p:xfrm>
          <a:off x="8610600" y="852391"/>
          <a:ext cx="3518045" cy="353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4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80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223388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핸드폰이 서버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DB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업데이트시 누락되어서 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01-01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로 표기됩니다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010-8396-5866 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로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수정부탁드립니다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sng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sng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rgbClr val="0070C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97239C8-0F51-FDC1-4EB1-CF925E29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07DCEB9-FCFC-DBC4-7B5F-DAE678D7E229}"/>
              </a:ext>
            </a:extLst>
          </p:cNvPr>
          <p:cNvCxnSpPr>
            <a:cxnSpLocks/>
          </p:cNvCxnSpPr>
          <p:nvPr/>
        </p:nvCxnSpPr>
        <p:spPr>
          <a:xfrm flipH="1">
            <a:off x="5088835" y="1465068"/>
            <a:ext cx="3674165" cy="12085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42420B3-3FDA-7157-7A17-4C71EA3B08B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80D89-54A4-6B76-3ED6-DEBEE6F000C2}"/>
              </a:ext>
            </a:extLst>
          </p:cNvPr>
          <p:cNvSpPr txBox="1"/>
          <p:nvPr/>
        </p:nvSpPr>
        <p:spPr>
          <a:xfrm>
            <a:off x="0" y="369332"/>
            <a:ext cx="12192000" cy="6280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개인별예약현황</a:t>
            </a:r>
            <a:endParaRPr lang="en-US" altLang="ko-KR" sz="1200" b="1" dirty="0"/>
          </a:p>
          <a:p>
            <a:r>
              <a:rPr lang="en-US" altLang="ko-KR" sz="1400" b="1" dirty="0"/>
              <a:t>https://erp.elegancetour.co.kr/niabbs5/erp.php?inc=menu040/reserve_info&amp;code=2026033008582382958295</a:t>
            </a:r>
            <a:endParaRPr lang="ko-KR" alt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0A3EA-007D-DDEA-A522-04D5E80376C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2026.4.1</a:t>
            </a:r>
            <a:endParaRPr lang="ko-KR" altLang="en-US" sz="12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89FFAF1-CC5C-CB3B-080E-CBA371DAC63F}"/>
              </a:ext>
            </a:extLst>
          </p:cNvPr>
          <p:cNvSpPr/>
          <p:nvPr/>
        </p:nvSpPr>
        <p:spPr>
          <a:xfrm>
            <a:off x="6734787" y="5337590"/>
            <a:ext cx="530718" cy="1018759"/>
          </a:xfrm>
          <a:prstGeom prst="rect">
            <a:avLst/>
          </a:prstGeom>
          <a:noFill/>
          <a:ln w="38100">
            <a:solidFill>
              <a:srgbClr val="0294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4531CD3-11CF-C2A2-3054-8A4FBB48CC5E}"/>
              </a:ext>
            </a:extLst>
          </p:cNvPr>
          <p:cNvCxnSpPr>
            <a:cxnSpLocks/>
          </p:cNvCxnSpPr>
          <p:nvPr/>
        </p:nvCxnSpPr>
        <p:spPr>
          <a:xfrm>
            <a:off x="4681330" y="3269974"/>
            <a:ext cx="2305879" cy="20676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586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4665</TotalTime>
  <Words>146</Words>
  <Application>Microsoft Office PowerPoint</Application>
  <PresentationFormat>와이드스크린</PresentationFormat>
  <Paragraphs>42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173</cp:revision>
  <dcterms:created xsi:type="dcterms:W3CDTF">2025-11-14T06:29:01Z</dcterms:created>
  <dcterms:modified xsi:type="dcterms:W3CDTF">2026-04-01T09:51:17Z</dcterms:modified>
</cp:coreProperties>
</file>