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0" r:id="rId2"/>
    <p:sldId id="470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662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(2026.04.01)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2026.04.01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F124B-82AF-621C-E245-84E66BD36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361241-6807-24B1-D105-390636AD3A4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2026.04.01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D3FBC89-680D-7CCE-2ADB-B3C11D027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89268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버스별 예약현황에 버스를 배정하였는데 출발일자별 예약현황에는 버스 배정이 적용되지 않음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이런건들이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몇건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있음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)_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대표적 예시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234471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원인 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: </a:t>
                      </a:r>
                      <a:r>
                        <a:rPr lang="ko-KR" altLang="en-US" sz="1100" b="1" dirty="0" err="1" smtClean="0">
                          <a:solidFill>
                            <a:srgbClr val="0070C0"/>
                          </a:solidFill>
                        </a:rPr>
                        <a:t>출발일자별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o-KR" altLang="en-US" sz="1100" b="1" dirty="0" err="1" smtClean="0">
                          <a:solidFill>
                            <a:srgbClr val="0070C0"/>
                          </a:solidFill>
                        </a:rPr>
                        <a:t>예약현황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DB 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쿼리 오류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ko-KR" altLang="en-US" sz="1100" b="1" dirty="0" err="1" smtClean="0">
                          <a:solidFill>
                            <a:srgbClr val="0070C0"/>
                          </a:solidFill>
                        </a:rPr>
                        <a:t>소스상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 오류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결과 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: 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처리완료</a:t>
                      </a:r>
                      <a:endParaRPr lang="en-US" altLang="ko-KR" sz="1100" b="1" dirty="0">
                        <a:solidFill>
                          <a:srgbClr val="0070C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>
            <a:extLst>
              <a:ext uri="{FF2B5EF4-FFF2-40B4-BE49-F238E27FC236}">
                <a16:creationId xmlns:a16="http://schemas.microsoft.com/office/drawing/2014/main" id="{24D56BCE-3E79-FD67-8A5E-1E28ADDE7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41" y="984723"/>
            <a:ext cx="5790657" cy="304406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3268518F-0FD2-FF19-56D0-B6C2BCB2F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45" y="4199229"/>
            <a:ext cx="5790657" cy="2522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5919</TotalTime>
  <Words>67</Words>
  <Application>Microsoft Office PowerPoint</Application>
  <PresentationFormat>와이드스크린</PresentationFormat>
  <Paragraphs>20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269</cp:revision>
  <dcterms:created xsi:type="dcterms:W3CDTF">2025-11-14T06:29:01Z</dcterms:created>
  <dcterms:modified xsi:type="dcterms:W3CDTF">2026-04-01T10:12:30Z</dcterms:modified>
</cp:coreProperties>
</file>