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6" r:id="rId2"/>
    <p:sldId id="355" r:id="rId3"/>
    <p:sldId id="36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442" autoAdjust="0"/>
  </p:normalViewPr>
  <p:slideViewPr>
    <p:cSldViewPr snapToGrid="0">
      <p:cViewPr>
        <p:scale>
          <a:sx n="150" d="100"/>
          <a:sy n="150" d="100"/>
        </p:scale>
        <p:origin x="-132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B49DF-14D7-7313-B71C-554D63697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EB5D944-FD0E-1D04-3E89-BF948C752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A010B7F-1070-F730-9E1B-1ADB5625F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9928EEB-1662-07F3-D5B0-87B6E4CD9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55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(2026.02.02.)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2026.04.01.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이주현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1DCD5-8855-EE00-F317-C2C38D88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A591C7-3C7F-ABCF-C0DA-754061C80CE9}"/>
              </a:ext>
            </a:extLst>
          </p:cNvPr>
          <p:cNvSpPr txBox="1"/>
          <p:nvPr/>
        </p:nvSpPr>
        <p:spPr>
          <a:xfrm>
            <a:off x="1478390" y="2921169"/>
            <a:ext cx="74254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/>
              <a:t>회계업무</a:t>
            </a:r>
            <a:r>
              <a:rPr lang="en-US" altLang="ko-KR" sz="6000" dirty="0"/>
              <a:t>-</a:t>
            </a:r>
            <a:r>
              <a:rPr lang="ko-KR" altLang="en-US" sz="6000" dirty="0"/>
              <a:t>투어정산서</a:t>
            </a:r>
          </a:p>
        </p:txBody>
      </p:sp>
    </p:spTree>
    <p:extLst>
      <p:ext uri="{BB962C8B-B14F-4D97-AF65-F5344CB8AC3E}">
        <p14:creationId xmlns:p14="http://schemas.microsoft.com/office/powerpoint/2010/main" val="13301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A3675-366D-DA93-C27A-560D58E6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D1C6C09-EED2-1885-A355-BA6FA3AB8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765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01/17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함양곶감축제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버스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 상품인데 투어정산서에 버스 금액은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88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만원만 잡힘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버스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대라서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1,760,000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원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잡혀야함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>- 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처리완료</a:t>
                      </a: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단</a:t>
                      </a: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한번 </a:t>
                      </a:r>
                      <a:r>
                        <a:rPr lang="ko-KR" altLang="en-US" sz="1050" b="1" dirty="0" err="1" smtClean="0">
                          <a:solidFill>
                            <a:srgbClr val="0070C0"/>
                          </a:solidFill>
                        </a:rPr>
                        <a:t>임시저장을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 하게 되면</a:t>
                      </a: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저장된 </a:t>
                      </a:r>
                      <a:r>
                        <a:rPr lang="ko-KR" altLang="en-US" sz="1050" b="1" dirty="0" err="1" smtClean="0">
                          <a:solidFill>
                            <a:srgbClr val="0070C0"/>
                          </a:solidFill>
                        </a:rPr>
                        <a:t>차량비가</a:t>
                      </a:r>
                      <a:r>
                        <a:rPr lang="ko-KR" altLang="en-US" sz="1050" b="1" dirty="0" smtClean="0">
                          <a:solidFill>
                            <a:srgbClr val="0070C0"/>
                          </a:solidFill>
                        </a:rPr>
                        <a:t> 출력되므로</a:t>
                      </a:r>
                      <a:r>
                        <a:rPr lang="en-US" altLang="ko-KR" sz="1050" b="1" dirty="0" smtClean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en-US" altLang="ko-KR" sz="1050" b="1" dirty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en-US" altLang="ko-KR" sz="1050" b="1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050" b="1" baseline="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ko-KR" altLang="en-US" sz="1050" b="1" baseline="0" dirty="0" err="1" smtClean="0">
                          <a:solidFill>
                            <a:srgbClr val="0070C0"/>
                          </a:solidFill>
                        </a:rPr>
                        <a:t>임시저장</a:t>
                      </a:r>
                      <a:r>
                        <a:rPr lang="ko-KR" altLang="en-US" sz="1050" b="1" baseline="0" dirty="0" smtClean="0">
                          <a:solidFill>
                            <a:srgbClr val="0070C0"/>
                          </a:solidFill>
                        </a:rPr>
                        <a:t> 한 후에는 직접 금액을 수정하여야 합니다</a:t>
                      </a:r>
                      <a:r>
                        <a:rPr lang="en-US" altLang="ko-KR" sz="1050" b="1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altLang="ko-KR" sz="12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32257E-919C-9668-3064-2B9F19422158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712505-8C74-BB06-35A5-8BB76B380D0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00470B-9FA5-AB4E-9DEA-275379B3929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이주현   검수날짜</a:t>
            </a:r>
            <a:r>
              <a:rPr lang="en-US" altLang="ko-KR" sz="1200" dirty="0"/>
              <a:t> : 2026.04.01.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44548F7-4648-8FFF-450D-1865B501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EC21DD0-7347-7726-89B9-3560994E56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7957"/>
          <a:stretch>
            <a:fillRect/>
          </a:stretch>
        </p:blipFill>
        <p:spPr>
          <a:xfrm>
            <a:off x="305343" y="993370"/>
            <a:ext cx="4033256" cy="288330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A2A8C38-B541-6146-BFE5-7738334CDF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2322" b="6151"/>
          <a:stretch>
            <a:fillRect/>
          </a:stretch>
        </p:blipFill>
        <p:spPr>
          <a:xfrm>
            <a:off x="1981477" y="3106968"/>
            <a:ext cx="4033256" cy="3533776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A6BCA9CC-A51C-F5E4-63DC-212276D2724D}"/>
              </a:ext>
            </a:extLst>
          </p:cNvPr>
          <p:cNvSpPr/>
          <p:nvPr/>
        </p:nvSpPr>
        <p:spPr>
          <a:xfrm>
            <a:off x="2367003" y="3068868"/>
            <a:ext cx="3567072" cy="8078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17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70</Words>
  <Application>Microsoft Office PowerPoint</Application>
  <PresentationFormat>와이드스크린</PresentationFormat>
  <Paragraphs>21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85</cp:revision>
  <dcterms:created xsi:type="dcterms:W3CDTF">2025-11-14T06:29:01Z</dcterms:created>
  <dcterms:modified xsi:type="dcterms:W3CDTF">2026-04-03T02:00:08Z</dcterms:modified>
</cp:coreProperties>
</file>