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46" r:id="rId2"/>
    <p:sldId id="409" r:id="rId3"/>
    <p:sldId id="416" r:id="rId4"/>
    <p:sldId id="412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06C92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4A20-7C41-283D-C7AD-83FD82729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2BB7DCE-1D71-D765-1DF5-93C36786A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5673D6-9BCB-A150-4E2E-5C31B440A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A9D51F-2A89-9B6B-A58D-0EF4BB19A2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791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8A448-182F-8C4D-403F-AC1CF2744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A460AE3-50BC-A761-F08F-40A2F11F0F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F5F80AF-97BF-880A-D369-C40C35CD71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375F6CE-D36C-B1F1-5305-B924A0665B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6354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17FCC-DB78-6D68-6183-64420D733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6B5CB53-5F38-93CA-7D89-9486B24A34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054AB85-8ADF-AED8-7FE2-412E1C7734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6D4BE09-34E0-D0E1-5207-533648593D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636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384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8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(2026.4.3)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sz="3000" dirty="0">
                <a:ea typeface="HY견고딕"/>
              </a:rPr>
              <a:t>회계 </a:t>
            </a:r>
            <a:r>
              <a:rPr lang="en-US" altLang="ko-KR" sz="3000" dirty="0">
                <a:ea typeface="HY견고딕"/>
              </a:rPr>
              <a:t>&gt; </a:t>
            </a:r>
            <a:r>
              <a:rPr lang="ko-KR" altLang="en-US" sz="3000" dirty="0">
                <a:ea typeface="HY견고딕"/>
              </a:rPr>
              <a:t>투어정산서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 dirty="0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2026.4.3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7848A-24AB-AE13-4322-DB5D95CC0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E219419-133E-05E9-0363-40D4D01D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94351"/>
              </p:ext>
            </p:extLst>
          </p:nvPr>
        </p:nvGraphicFramePr>
        <p:xfrm>
          <a:off x="8610600" y="852390"/>
          <a:ext cx="3518045" cy="5503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4406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506329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(= </a:t>
                      </a:r>
                      <a:r>
                        <a:rPr lang="ko-KR" altLang="en-US" sz="1200" b="1" u="sng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수치이상한 오류입니다</a:t>
                      </a:r>
                      <a:endParaRPr lang="en-US" altLang="ko-KR" sz="1200" b="1" u="sng" dirty="0">
                        <a:solidFill>
                          <a:srgbClr val="FF0000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4.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– 5.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매출액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= 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매출부가세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손익과 매출액의 차가 매출부가세입니다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 - </a:t>
                      </a:r>
                      <a:r>
                        <a:rPr lang="ko-KR" altLang="en-US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처리완료</a:t>
                      </a:r>
                      <a:endParaRPr lang="en-US" altLang="ko-KR" sz="1200" b="1" u="none" dirty="0">
                        <a:solidFill>
                          <a:srgbClr val="FF0000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 </a:t>
                      </a:r>
                      <a:r>
                        <a:rPr lang="ko-KR" altLang="en-US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되었던 식입니다</a:t>
                      </a: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400" b="1" u="none" dirty="0" err="1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기존뷰티니아</a:t>
                      </a: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다운받은 작년투어의 엑셀파일 첨부해드립니다</a:t>
                      </a: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FE5B8B0-2E78-CC80-41C2-65EB5092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7E5DA7-F878-D839-CB31-FDC56101709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09D041-49FD-707D-F961-14706F1BA9EE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26C9EB-C76F-A236-97AA-B00AA6263E7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2026.4.3</a:t>
            </a:r>
            <a:endParaRPr lang="ko-KR" altLang="en-US" sz="12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CB24436-48C6-8C7D-8583-38E49C644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675" y="1184024"/>
            <a:ext cx="8209570" cy="3982675"/>
          </a:xfrm>
          <a:prstGeom prst="rect">
            <a:avLst/>
          </a:prstGeom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618D5FEF-F3BA-1BCD-DEFC-F5A0F6A2F8C5}"/>
              </a:ext>
            </a:extLst>
          </p:cNvPr>
          <p:cNvCxnSpPr>
            <a:cxnSpLocks/>
          </p:cNvCxnSpPr>
          <p:nvPr/>
        </p:nvCxnSpPr>
        <p:spPr>
          <a:xfrm flipV="1">
            <a:off x="6511636" y="2604655"/>
            <a:ext cx="2567709" cy="11176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0" name="그림 9">
            <a:extLst>
              <a:ext uri="{FF2B5EF4-FFF2-40B4-BE49-F238E27FC236}">
                <a16:creationId xmlns:a16="http://schemas.microsoft.com/office/drawing/2014/main" id="{2ABFE3C7-6D04-C578-9403-E66A1EBCFC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2613" y="4093822"/>
            <a:ext cx="3518045" cy="2764178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AD0A1CCC-7B67-22AE-89D6-CB6128D34CBE}"/>
              </a:ext>
            </a:extLst>
          </p:cNvPr>
          <p:cNvSpPr/>
          <p:nvPr/>
        </p:nvSpPr>
        <p:spPr>
          <a:xfrm>
            <a:off x="4307258" y="2447636"/>
            <a:ext cx="2287506" cy="9813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89B4538-7C99-B55C-AD31-0A3DE306BA75}"/>
              </a:ext>
            </a:extLst>
          </p:cNvPr>
          <p:cNvSpPr/>
          <p:nvPr/>
        </p:nvSpPr>
        <p:spPr>
          <a:xfrm>
            <a:off x="4307258" y="3565236"/>
            <a:ext cx="2204378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EB09D17D-E4B9-79EE-4066-DA9FF897A817}"/>
              </a:ext>
            </a:extLst>
          </p:cNvPr>
          <p:cNvCxnSpPr>
            <a:cxnSpLocks/>
          </p:cNvCxnSpPr>
          <p:nvPr/>
        </p:nvCxnSpPr>
        <p:spPr>
          <a:xfrm flipH="1">
            <a:off x="7130473" y="3429000"/>
            <a:ext cx="1745672" cy="2927349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68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F246B-71A2-FC16-9E0F-9CF899186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A696A28-B955-33DA-375B-D456D1091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2000" y="6356350"/>
            <a:ext cx="431800" cy="365125"/>
          </a:xfrm>
        </p:spPr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0FDA90-C689-E9E3-7299-098FF3A094C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612E14-33A8-F47C-56D7-D89B0F79D7F4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19BF75-D85D-9B3E-C7CB-346E2A338D2E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2026.4.3</a:t>
            </a:r>
            <a:endParaRPr lang="ko-KR" altLang="en-US" sz="1200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4F36C9DE-6EDF-4601-26EF-CD5B12FD8D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629" y="1655617"/>
            <a:ext cx="6818945" cy="416329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id="{699116E3-5C0A-F8A5-1ECC-8ED3A735E66D}"/>
              </a:ext>
            </a:extLst>
          </p:cNvPr>
          <p:cNvSpPr/>
          <p:nvPr/>
        </p:nvSpPr>
        <p:spPr>
          <a:xfrm>
            <a:off x="3167027" y="2492626"/>
            <a:ext cx="3584755" cy="311384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B0C99D0D-1F4B-E613-0BB8-E4DF55C615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6038" y="4035692"/>
            <a:ext cx="5065817" cy="2389645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C49C317D-33F6-D533-138D-4D2F2036B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511699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예약처별 판매금액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&amp;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수치들이 노출되지 않고 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누락되는 오류입니다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 smtClean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기존뷰티니아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다운받은 작년투어의 엑셀파일 첨부해드립니다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답변</a:t>
                      </a: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</a:t>
                      </a:r>
                      <a:r>
                        <a:rPr lang="en-US" altLang="ko-KR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u="none" dirty="0" err="1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수수료율</a:t>
                      </a:r>
                      <a:r>
                        <a:rPr lang="en-US" altLang="ko-KR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(%)</a:t>
                      </a:r>
                      <a:r>
                        <a:rPr lang="ko-KR" altLang="en-US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을 활성화 시키고</a:t>
                      </a:r>
                      <a:r>
                        <a:rPr lang="en-US" altLang="ko-KR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br>
                        <a:rPr lang="en-US" altLang="ko-KR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 - 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수수료 계산 후 최종 수수료 합계를 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 - 4. </a:t>
                      </a:r>
                      <a:r>
                        <a:rPr lang="ko-KR" altLang="en-US" sz="1200" b="1" u="none" baseline="0" dirty="0" err="1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&gt; 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판매수수료에 넣음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 - 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따라서 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4.</a:t>
                      </a:r>
                      <a:r>
                        <a:rPr lang="ko-KR" altLang="en-US" sz="1200" b="1" u="none" baseline="0" dirty="0" err="1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&gt; 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판매수수료는 </a:t>
                      </a:r>
                      <a:r>
                        <a:rPr lang="ko-KR" altLang="en-US" sz="1200" b="1" u="none" baseline="0" dirty="0" err="1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수정불가한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비활성화 처리함</a:t>
                      </a: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09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7BC6B-2D1E-3B3D-AAB0-FB02D7412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135E8D7-098A-D9BE-05E0-5F05707EE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589824"/>
              </p:ext>
            </p:extLst>
          </p:nvPr>
        </p:nvGraphicFramePr>
        <p:xfrm>
          <a:off x="8610600" y="852391"/>
          <a:ext cx="3518045" cy="5641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2/14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청산도상품 정산서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6.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판매수수료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수수료의 합계가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4.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&gt;&gt;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의 판매수수료 사용금액으로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노출되어야합니다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되었던 식입니다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기존뷰티니아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에서 다운받은 작년투어의 엑셀파일 첨부해드립니다</a:t>
                      </a:r>
                      <a:r>
                        <a:rPr lang="en-US" altLang="ko-KR" sz="1200" b="1" u="none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답변</a:t>
                      </a: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</a:t>
                      </a:r>
                      <a:r>
                        <a:rPr lang="en-US" altLang="ko-KR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u="none" dirty="0" err="1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수수료율</a:t>
                      </a:r>
                      <a:r>
                        <a:rPr lang="en-US" altLang="ko-KR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(%)</a:t>
                      </a:r>
                      <a:r>
                        <a:rPr lang="ko-KR" altLang="en-US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을 활성화 시키고</a:t>
                      </a:r>
                      <a:r>
                        <a:rPr lang="en-US" altLang="ko-KR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br>
                        <a:rPr lang="en-US" altLang="ko-KR" sz="1200" b="1" u="none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 - 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수수료 계산 후 최종 수수료 합계를 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 - 4. </a:t>
                      </a:r>
                      <a:r>
                        <a:rPr lang="ko-KR" altLang="en-US" sz="1200" b="1" u="none" baseline="0" dirty="0" err="1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&gt; 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판매수수료에 넣음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 - 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따라서 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4.</a:t>
                      </a:r>
                      <a:r>
                        <a:rPr lang="ko-KR" altLang="en-US" sz="1200" b="1" u="none" baseline="0" dirty="0" err="1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행사비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ko-KR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&gt; 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판매수수료는 </a:t>
                      </a:r>
                      <a:r>
                        <a:rPr lang="ko-KR" altLang="en-US" sz="1200" b="1" u="none" baseline="0" dirty="0" err="1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수정불가한</a:t>
                      </a:r>
                      <a:r>
                        <a:rPr lang="ko-KR" altLang="en-US" sz="1200" b="1" u="none" baseline="0" dirty="0" smtClean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비활성화 처리함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68F973B-8866-BDB3-B7CD-740FC76D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2000" y="6356350"/>
            <a:ext cx="431800" cy="365125"/>
          </a:xfrm>
        </p:spPr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ECECB2-BD12-847A-261B-CFDE8B3F47F1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CA12B-4006-593A-1483-059E61254581}"/>
              </a:ext>
            </a:extLst>
          </p:cNvPr>
          <p:cNvSpPr txBox="1"/>
          <p:nvPr/>
        </p:nvSpPr>
        <p:spPr>
          <a:xfrm>
            <a:off x="0" y="369332"/>
            <a:ext cx="12192000" cy="59725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정산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  <a:endParaRPr lang="en-US" altLang="ko-KR" sz="1200" b="1" dirty="0"/>
          </a:p>
          <a:p>
            <a:r>
              <a:rPr lang="en-US" altLang="ko-KR" sz="1200" dirty="0"/>
              <a:t>https://erp.elegancetour.co.kr/niabbs5/erp.php?inc=menu090/tour_money_write&amp;tour_code=2026011440147335&amp;dtid=&amp;start_date=2026-02-14&amp;tm_no=5063</a:t>
            </a:r>
            <a:endParaRPr lang="ko-KR" alt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E9B719-3CE6-2369-5469-C047447A0D6E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2026.4.3</a:t>
            </a:r>
            <a:endParaRPr lang="ko-KR" altLang="en-US" sz="12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0EFA25B-9A5F-F98D-D193-6CBA62FEA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1096936"/>
            <a:ext cx="6253955" cy="253018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A0730325-6680-45AB-BFCA-FEA26A3B4E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199" y="1096936"/>
            <a:ext cx="3645849" cy="222596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F1EC2F36-AD7B-EA33-A0E0-4347BD39133E}"/>
              </a:ext>
            </a:extLst>
          </p:cNvPr>
          <p:cNvCxnSpPr>
            <a:cxnSpLocks/>
            <a:stCxn id="16" idx="1"/>
            <a:endCxn id="14" idx="3"/>
          </p:cNvCxnSpPr>
          <p:nvPr/>
        </p:nvCxnSpPr>
        <p:spPr>
          <a:xfrm flipH="1" flipV="1">
            <a:off x="2204720" y="1937953"/>
            <a:ext cx="5008880" cy="119614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6D0E43F-1B4A-0C01-27CF-6F4F3DB6882D}"/>
              </a:ext>
            </a:extLst>
          </p:cNvPr>
          <p:cNvSpPr/>
          <p:nvPr/>
        </p:nvSpPr>
        <p:spPr>
          <a:xfrm>
            <a:off x="1074530" y="1755391"/>
            <a:ext cx="1130190" cy="3651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BCD5299-75C2-507A-9E89-C5FE89001EC1}"/>
              </a:ext>
            </a:extLst>
          </p:cNvPr>
          <p:cNvSpPr/>
          <p:nvPr/>
        </p:nvSpPr>
        <p:spPr>
          <a:xfrm>
            <a:off x="7213600" y="2995036"/>
            <a:ext cx="927224" cy="278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0B4A610-C098-12A5-CDC7-3927BA67CD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022" y="2771516"/>
            <a:ext cx="3774766" cy="4086484"/>
          </a:xfrm>
          <a:prstGeom prst="rect">
            <a:avLst/>
          </a:prstGeom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37D615C6-626D-349E-2B2C-78C421198347}"/>
              </a:ext>
            </a:extLst>
          </p:cNvPr>
          <p:cNvSpPr/>
          <p:nvPr/>
        </p:nvSpPr>
        <p:spPr>
          <a:xfrm>
            <a:off x="3560618" y="6721474"/>
            <a:ext cx="927224" cy="1394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E7D18814-E78E-1E73-FD88-92E0BA0BBE89}"/>
              </a:ext>
            </a:extLst>
          </p:cNvPr>
          <p:cNvSpPr/>
          <p:nvPr/>
        </p:nvSpPr>
        <p:spPr>
          <a:xfrm>
            <a:off x="2651866" y="4158384"/>
            <a:ext cx="451551" cy="718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6FAA9DE5-90BC-7929-57DB-818763E83C96}"/>
              </a:ext>
            </a:extLst>
          </p:cNvPr>
          <p:cNvCxnSpPr>
            <a:cxnSpLocks/>
            <a:stCxn id="15" idx="0"/>
          </p:cNvCxnSpPr>
          <p:nvPr/>
        </p:nvCxnSpPr>
        <p:spPr>
          <a:xfrm flipH="1" flipV="1">
            <a:off x="3103417" y="4230255"/>
            <a:ext cx="920813" cy="2491219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285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4851</TotalTime>
  <Words>195</Words>
  <Application>Microsoft Office PowerPoint</Application>
  <PresentationFormat>와이드스크린</PresentationFormat>
  <Paragraphs>59</Paragraphs>
  <Slides>4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김태진</dc:creator>
  <cp:lastModifiedBy>USER</cp:lastModifiedBy>
  <cp:revision>179</cp:revision>
  <dcterms:created xsi:type="dcterms:W3CDTF">2025-11-14T06:29:01Z</dcterms:created>
  <dcterms:modified xsi:type="dcterms:W3CDTF">2026-04-06T02:43:53Z</dcterms:modified>
</cp:coreProperties>
</file>