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6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46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91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94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24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53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059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386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502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414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87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968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14123-EED5-4D7D-A615-BFABC3D99472}" type="datetimeFigureOut">
              <a:rPr lang="ko-KR" altLang="en-US" smtClean="0"/>
              <a:t>2026-06-23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29C1A-ACE4-431A-979A-BACC347D96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93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6066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행사등록</a:t>
            </a:r>
            <a:r>
              <a:rPr lang="ko-KR" altLang="en-US" dirty="0" smtClean="0">
                <a:solidFill>
                  <a:srgbClr val="FF0000"/>
                </a:solidFill>
              </a:rPr>
              <a:t> 후 행사 수정 시 </a:t>
            </a:r>
            <a:r>
              <a:rPr lang="ko-KR" altLang="en-US" dirty="0" err="1" smtClean="0">
                <a:solidFill>
                  <a:srgbClr val="FF0000"/>
                </a:solidFill>
              </a:rPr>
              <a:t>행사담당자</a:t>
            </a:r>
            <a:r>
              <a:rPr lang="ko-KR" altLang="en-US" dirty="0" smtClean="0">
                <a:solidFill>
                  <a:srgbClr val="FF0000"/>
                </a:solidFill>
              </a:rPr>
              <a:t> 입력박스부분 오류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826" y="1180738"/>
            <a:ext cx="10896072" cy="567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4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9281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</a:t>
            </a:r>
            <a:r>
              <a:rPr lang="ko-KR" altLang="en-US" dirty="0" err="1" smtClean="0"/>
              <a:t>행사관리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행사수정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일정등록</a:t>
            </a:r>
            <a:r>
              <a:rPr lang="en-US" altLang="ko-KR" dirty="0" smtClean="0"/>
              <a:t>)</a:t>
            </a:r>
          </a:p>
          <a:p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거래처 연동 안되고 있음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자동 </a:t>
            </a:r>
            <a:r>
              <a:rPr lang="ko-KR" altLang="en-US" dirty="0" err="1" smtClean="0">
                <a:solidFill>
                  <a:srgbClr val="FF0000"/>
                </a:solidFill>
              </a:rPr>
              <a:t>수식입력</a:t>
            </a:r>
            <a:r>
              <a:rPr lang="ko-KR" altLang="en-US" dirty="0" smtClean="0">
                <a:solidFill>
                  <a:srgbClr val="FF0000"/>
                </a:solidFill>
              </a:rPr>
              <a:t> 안됨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46" y="1299583"/>
            <a:ext cx="10419821" cy="571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25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69188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-&gt; SEO</a:t>
            </a:r>
            <a:r>
              <a:rPr lang="ko-KR" altLang="en-US" dirty="0" smtClean="0"/>
              <a:t>관리</a:t>
            </a:r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가격입력부분 입력 후 저장 눌러도 다시 </a:t>
            </a:r>
            <a:r>
              <a:rPr lang="ko-KR" altLang="en-US" dirty="0" err="1" smtClean="0">
                <a:solidFill>
                  <a:srgbClr val="FF0000"/>
                </a:solidFill>
              </a:rPr>
              <a:t>리셋됨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3" y="1031396"/>
            <a:ext cx="10641653" cy="490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53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5265" y="108066"/>
            <a:ext cx="6620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신규어드민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여행대장</a:t>
            </a:r>
            <a:r>
              <a:rPr lang="ko-KR" altLang="en-US" dirty="0" smtClean="0"/>
              <a:t> 상품등록</a:t>
            </a:r>
            <a:r>
              <a:rPr lang="en-US" altLang="ko-KR" dirty="0" smtClean="0"/>
              <a:t>-&gt;</a:t>
            </a:r>
            <a:r>
              <a:rPr lang="ko-KR" altLang="en-US" dirty="0" err="1" smtClean="0"/>
              <a:t>해외버스</a:t>
            </a:r>
            <a:r>
              <a:rPr lang="ko-KR" altLang="en-US" dirty="0" smtClean="0"/>
              <a:t> 오류 부분</a:t>
            </a:r>
            <a:r>
              <a:rPr lang="en-US" altLang="ko-KR" dirty="0" smtClean="0"/>
              <a:t> </a:t>
            </a:r>
            <a:r>
              <a:rPr lang="ko-KR" altLang="en-US" dirty="0" smtClean="0"/>
              <a:t>기본정보</a:t>
            </a:r>
            <a:endParaRPr lang="en-US" altLang="ko-KR" dirty="0" smtClean="0"/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좌표값이</a:t>
            </a:r>
            <a:r>
              <a:rPr lang="ko-KR" altLang="en-US" dirty="0" smtClean="0">
                <a:solidFill>
                  <a:srgbClr val="FF0000"/>
                </a:solidFill>
              </a:rPr>
              <a:t> 해외의 경우 검색이 안됨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rgbClr val="FF0000"/>
                </a:solidFill>
              </a:rPr>
              <a:t>지금해당상품은 홍콩 공항 또는 홍콩이 검색이 </a:t>
            </a:r>
            <a:r>
              <a:rPr lang="ko-KR" altLang="en-US" dirty="0" err="1" smtClean="0">
                <a:solidFill>
                  <a:srgbClr val="FF0000"/>
                </a:solidFill>
              </a:rPr>
              <a:t>되야함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89" y="1446414"/>
            <a:ext cx="10592780" cy="481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483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76</Words>
  <Application>Microsoft Office PowerPoint</Application>
  <PresentationFormat>와이드스크린</PresentationFormat>
  <Paragraphs>11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8</cp:revision>
  <dcterms:created xsi:type="dcterms:W3CDTF">2026-06-23T01:35:22Z</dcterms:created>
  <dcterms:modified xsi:type="dcterms:W3CDTF">2026-06-23T05:44:47Z</dcterms:modified>
</cp:coreProperties>
</file>