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4123-EED5-4D7D-A615-BFABC3D99472}" type="datetimeFigureOut">
              <a:rPr lang="ko-KR" altLang="en-US" smtClean="0"/>
              <a:t>2026-06-24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9C1A-ACE4-431A-979A-BACC347D96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3466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4123-EED5-4D7D-A615-BFABC3D99472}" type="datetimeFigureOut">
              <a:rPr lang="ko-KR" altLang="en-US" smtClean="0"/>
              <a:t>2026-06-24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9C1A-ACE4-431A-979A-BACC347D96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910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4123-EED5-4D7D-A615-BFABC3D99472}" type="datetimeFigureOut">
              <a:rPr lang="ko-KR" altLang="en-US" smtClean="0"/>
              <a:t>2026-06-24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9C1A-ACE4-431A-979A-BACC347D96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4943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4123-EED5-4D7D-A615-BFABC3D99472}" type="datetimeFigureOut">
              <a:rPr lang="ko-KR" altLang="en-US" smtClean="0"/>
              <a:t>2026-06-24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9C1A-ACE4-431A-979A-BACC347D96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8248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4123-EED5-4D7D-A615-BFABC3D99472}" type="datetimeFigureOut">
              <a:rPr lang="ko-KR" altLang="en-US" smtClean="0"/>
              <a:t>2026-06-24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9C1A-ACE4-431A-979A-BACC347D96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537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4123-EED5-4D7D-A615-BFABC3D99472}" type="datetimeFigureOut">
              <a:rPr lang="ko-KR" altLang="en-US" smtClean="0"/>
              <a:t>2026-06-24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9C1A-ACE4-431A-979A-BACC347D96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20590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4123-EED5-4D7D-A615-BFABC3D99472}" type="datetimeFigureOut">
              <a:rPr lang="ko-KR" altLang="en-US" smtClean="0"/>
              <a:t>2026-06-24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9C1A-ACE4-431A-979A-BACC347D96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3861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4123-EED5-4D7D-A615-BFABC3D99472}" type="datetimeFigureOut">
              <a:rPr lang="ko-KR" altLang="en-US" smtClean="0"/>
              <a:t>2026-06-24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9C1A-ACE4-431A-979A-BACC347D96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4502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4123-EED5-4D7D-A615-BFABC3D99472}" type="datetimeFigureOut">
              <a:rPr lang="ko-KR" altLang="en-US" smtClean="0"/>
              <a:t>2026-06-24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9C1A-ACE4-431A-979A-BACC347D96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2414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4123-EED5-4D7D-A615-BFABC3D99472}" type="datetimeFigureOut">
              <a:rPr lang="ko-KR" altLang="en-US" smtClean="0"/>
              <a:t>2026-06-24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9C1A-ACE4-431A-979A-BACC347D96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3878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4123-EED5-4D7D-A615-BFABC3D99472}" type="datetimeFigureOut">
              <a:rPr lang="ko-KR" altLang="en-US" smtClean="0"/>
              <a:t>2026-06-24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9C1A-ACE4-431A-979A-BACC347D96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29685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14123-EED5-4D7D-A615-BFABC3D99472}" type="datetimeFigureOut">
              <a:rPr lang="ko-KR" altLang="en-US" smtClean="0"/>
              <a:t>2026-06-24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29C1A-ACE4-431A-979A-BACC347D96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3931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65265" y="108066"/>
            <a:ext cx="60660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 smtClean="0"/>
              <a:t>신규어드민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여행대장</a:t>
            </a:r>
            <a:r>
              <a:rPr lang="ko-KR" altLang="en-US" dirty="0" smtClean="0"/>
              <a:t> 상품등록</a:t>
            </a:r>
            <a:r>
              <a:rPr lang="en-US" altLang="ko-KR" dirty="0" smtClean="0"/>
              <a:t>-&gt;</a:t>
            </a:r>
            <a:r>
              <a:rPr lang="ko-KR" altLang="en-US" dirty="0" err="1" smtClean="0"/>
              <a:t>해외버스</a:t>
            </a:r>
            <a:r>
              <a:rPr lang="ko-KR" altLang="en-US" dirty="0" smtClean="0"/>
              <a:t> 오류 부분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err="1" smtClean="0">
                <a:solidFill>
                  <a:srgbClr val="FF0000"/>
                </a:solidFill>
              </a:rPr>
              <a:t>행사등록</a:t>
            </a:r>
            <a:r>
              <a:rPr lang="ko-KR" altLang="en-US" dirty="0" smtClean="0">
                <a:solidFill>
                  <a:srgbClr val="FF0000"/>
                </a:solidFill>
              </a:rPr>
              <a:t> 후 행사 수정 시 </a:t>
            </a:r>
            <a:r>
              <a:rPr lang="ko-KR" altLang="en-US" dirty="0" err="1" smtClean="0">
                <a:solidFill>
                  <a:srgbClr val="FF0000"/>
                </a:solidFill>
              </a:rPr>
              <a:t>행사담당자</a:t>
            </a:r>
            <a:r>
              <a:rPr lang="ko-KR" altLang="en-US" dirty="0" smtClean="0">
                <a:solidFill>
                  <a:srgbClr val="FF0000"/>
                </a:solidFill>
              </a:rPr>
              <a:t> 입력박스부분 오류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826" y="1180738"/>
            <a:ext cx="10896072" cy="5677262"/>
          </a:xfrm>
          <a:prstGeom prst="rect">
            <a:avLst/>
          </a:prstGeom>
        </p:spPr>
      </p:pic>
      <p:sp>
        <p:nvSpPr>
          <p:cNvPr id="4" name="직사각형 3"/>
          <p:cNvSpPr/>
          <p:nvPr/>
        </p:nvSpPr>
        <p:spPr>
          <a:xfrm>
            <a:off x="9303391" y="3053593"/>
            <a:ext cx="1233182" cy="2936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smtClean="0">
                <a:solidFill>
                  <a:srgbClr val="FF0000"/>
                </a:solidFill>
              </a:rPr>
              <a:t>처리완료</a:t>
            </a:r>
            <a:endParaRPr lang="ko-KR" altLang="en-US" sz="11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1543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65265" y="108066"/>
            <a:ext cx="66207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 smtClean="0"/>
              <a:t>신규어드민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여행대장</a:t>
            </a:r>
            <a:r>
              <a:rPr lang="ko-KR" altLang="en-US" dirty="0" smtClean="0"/>
              <a:t> 상품등록</a:t>
            </a:r>
            <a:r>
              <a:rPr lang="en-US" altLang="ko-KR" dirty="0" smtClean="0"/>
              <a:t>-&gt;</a:t>
            </a:r>
            <a:r>
              <a:rPr lang="ko-KR" altLang="en-US" dirty="0" err="1" smtClean="0"/>
              <a:t>해외버스</a:t>
            </a:r>
            <a:r>
              <a:rPr lang="ko-KR" altLang="en-US" dirty="0" smtClean="0"/>
              <a:t> 오류 부분</a:t>
            </a:r>
            <a:r>
              <a:rPr lang="en-US" altLang="ko-KR" dirty="0" smtClean="0"/>
              <a:t> </a:t>
            </a:r>
            <a:r>
              <a:rPr lang="ko-KR" altLang="en-US" dirty="0" smtClean="0"/>
              <a:t>기본정보</a:t>
            </a:r>
            <a:endParaRPr lang="en-US" altLang="ko-KR" dirty="0" smtClean="0"/>
          </a:p>
          <a:p>
            <a:r>
              <a:rPr lang="ko-KR" altLang="en-US" dirty="0" err="1" smtClean="0">
                <a:solidFill>
                  <a:srgbClr val="FF0000"/>
                </a:solidFill>
              </a:rPr>
              <a:t>좌표값이</a:t>
            </a:r>
            <a:r>
              <a:rPr lang="ko-KR" altLang="en-US" dirty="0" smtClean="0">
                <a:solidFill>
                  <a:srgbClr val="FF0000"/>
                </a:solidFill>
              </a:rPr>
              <a:t> 해외의 경우 검색이 안됨</a:t>
            </a:r>
            <a:r>
              <a:rPr lang="en-US" altLang="ko-KR" dirty="0" smtClean="0">
                <a:solidFill>
                  <a:srgbClr val="FF0000"/>
                </a:solidFill>
              </a:rPr>
              <a:t>.</a:t>
            </a:r>
          </a:p>
          <a:p>
            <a:r>
              <a:rPr lang="ko-KR" altLang="en-US" dirty="0" smtClean="0">
                <a:solidFill>
                  <a:srgbClr val="FF0000"/>
                </a:solidFill>
              </a:rPr>
              <a:t>지금해당상품은 홍콩 공항 또는 홍콩이 검색이 </a:t>
            </a:r>
            <a:r>
              <a:rPr lang="ko-KR" altLang="en-US" dirty="0" err="1" smtClean="0">
                <a:solidFill>
                  <a:srgbClr val="FF0000"/>
                </a:solidFill>
              </a:rPr>
              <a:t>되야함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89" y="1446414"/>
            <a:ext cx="10592780" cy="4810220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8453054" y="5494789"/>
            <a:ext cx="2197915" cy="4949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rgbClr val="FF0000"/>
                </a:solidFill>
              </a:rPr>
              <a:t>위도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, 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경도를 직접 넣어주세요</a:t>
            </a:r>
            <a:endParaRPr lang="ko-KR" altLang="en-US" sz="1100" b="1" dirty="0">
              <a:solidFill>
                <a:srgbClr val="FF0000"/>
              </a:solidFill>
            </a:endParaRPr>
          </a:p>
        </p:txBody>
      </p:sp>
      <p:cxnSp>
        <p:nvCxnSpPr>
          <p:cNvPr id="7" name="직선 화살표 연결선 6"/>
          <p:cNvCxnSpPr/>
          <p:nvPr/>
        </p:nvCxnSpPr>
        <p:spPr>
          <a:xfrm flipH="1" flipV="1">
            <a:off x="9026554" y="5192785"/>
            <a:ext cx="218114" cy="46139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7483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65265" y="108066"/>
            <a:ext cx="92817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 smtClean="0"/>
              <a:t>신규어드민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여행대장</a:t>
            </a:r>
            <a:r>
              <a:rPr lang="ko-KR" altLang="en-US" dirty="0" smtClean="0"/>
              <a:t> 상품등록</a:t>
            </a:r>
            <a:r>
              <a:rPr lang="en-US" altLang="ko-KR" dirty="0" smtClean="0"/>
              <a:t>-&gt;</a:t>
            </a:r>
            <a:r>
              <a:rPr lang="ko-KR" altLang="en-US" dirty="0" err="1" smtClean="0"/>
              <a:t>해외버스</a:t>
            </a:r>
            <a:r>
              <a:rPr lang="ko-KR" altLang="en-US" dirty="0" smtClean="0"/>
              <a:t> 오류 부분</a:t>
            </a:r>
            <a:r>
              <a:rPr lang="en-US" altLang="ko-KR" dirty="0" smtClean="0"/>
              <a:t> -&gt;</a:t>
            </a:r>
            <a:r>
              <a:rPr lang="ko-KR" altLang="en-US" dirty="0" err="1" smtClean="0"/>
              <a:t>행사관리</a:t>
            </a:r>
            <a:r>
              <a:rPr lang="en-US" altLang="ko-KR" dirty="0" smtClean="0"/>
              <a:t>-&gt;</a:t>
            </a:r>
            <a:r>
              <a:rPr lang="ko-KR" altLang="en-US" dirty="0" err="1" smtClean="0"/>
              <a:t>행사수정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일정등록</a:t>
            </a:r>
            <a:r>
              <a:rPr lang="en-US" altLang="ko-KR" dirty="0" smtClean="0"/>
              <a:t>)</a:t>
            </a:r>
          </a:p>
          <a:p>
            <a:endParaRPr lang="en-US" altLang="ko-KR" dirty="0"/>
          </a:p>
          <a:p>
            <a:r>
              <a:rPr lang="ko-KR" altLang="en-US" dirty="0" smtClean="0">
                <a:solidFill>
                  <a:srgbClr val="FF0000"/>
                </a:solidFill>
              </a:rPr>
              <a:t>거래처 연동 안되고 있음</a:t>
            </a:r>
            <a:r>
              <a:rPr lang="en-US" altLang="ko-KR" dirty="0" smtClean="0">
                <a:solidFill>
                  <a:srgbClr val="FF0000"/>
                </a:solidFill>
              </a:rPr>
              <a:t>(</a:t>
            </a:r>
            <a:r>
              <a:rPr lang="ko-KR" altLang="en-US" dirty="0" smtClean="0">
                <a:solidFill>
                  <a:srgbClr val="FF0000"/>
                </a:solidFill>
              </a:rPr>
              <a:t>자동 </a:t>
            </a:r>
            <a:r>
              <a:rPr lang="ko-KR" altLang="en-US" dirty="0" err="1" smtClean="0">
                <a:solidFill>
                  <a:srgbClr val="FF0000"/>
                </a:solidFill>
              </a:rPr>
              <a:t>수식입력</a:t>
            </a:r>
            <a:r>
              <a:rPr lang="ko-KR" altLang="en-US" dirty="0" smtClean="0">
                <a:solidFill>
                  <a:srgbClr val="FF0000"/>
                </a:solidFill>
              </a:rPr>
              <a:t> 안됨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046" y="1299583"/>
            <a:ext cx="10419821" cy="5718755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9303391" y="3053593"/>
            <a:ext cx="1233182" cy="2936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rgbClr val="FF0000"/>
                </a:solidFill>
              </a:rPr>
              <a:t>처리완료</a:t>
            </a:r>
            <a:endParaRPr lang="ko-KR" altLang="en-US" sz="11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625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65265" y="108066"/>
            <a:ext cx="69188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 smtClean="0"/>
              <a:t>신규어드민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여행대장</a:t>
            </a:r>
            <a:r>
              <a:rPr lang="ko-KR" altLang="en-US" dirty="0" smtClean="0"/>
              <a:t> 상품등록</a:t>
            </a:r>
            <a:r>
              <a:rPr lang="en-US" altLang="ko-KR" dirty="0" smtClean="0"/>
              <a:t>-&gt;</a:t>
            </a:r>
            <a:r>
              <a:rPr lang="ko-KR" altLang="en-US" dirty="0" err="1" smtClean="0"/>
              <a:t>해외버스</a:t>
            </a:r>
            <a:r>
              <a:rPr lang="ko-KR" altLang="en-US" dirty="0" smtClean="0"/>
              <a:t> 오류 부분</a:t>
            </a:r>
            <a:r>
              <a:rPr lang="en-US" altLang="ko-KR" dirty="0" smtClean="0"/>
              <a:t> -&gt; SEO</a:t>
            </a:r>
            <a:r>
              <a:rPr lang="ko-KR" altLang="en-US" dirty="0" smtClean="0"/>
              <a:t>관리</a:t>
            </a:r>
            <a:endParaRPr lang="en-US" altLang="ko-KR" dirty="0"/>
          </a:p>
          <a:p>
            <a:r>
              <a:rPr lang="ko-KR" altLang="en-US" dirty="0" smtClean="0">
                <a:solidFill>
                  <a:srgbClr val="FF0000"/>
                </a:solidFill>
              </a:rPr>
              <a:t>가격입력부분 입력 후 저장 눌러도 다시 </a:t>
            </a:r>
            <a:r>
              <a:rPr lang="ko-KR" altLang="en-US" dirty="0" err="1" smtClean="0">
                <a:solidFill>
                  <a:srgbClr val="FF0000"/>
                </a:solidFill>
              </a:rPr>
              <a:t>리셋됨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63" y="1031396"/>
            <a:ext cx="10641653" cy="4904896"/>
          </a:xfrm>
          <a:prstGeom prst="rect">
            <a:avLst/>
          </a:prstGeom>
        </p:spPr>
      </p:pic>
      <p:sp>
        <p:nvSpPr>
          <p:cNvPr id="3" name="직사각형 2"/>
          <p:cNvSpPr/>
          <p:nvPr/>
        </p:nvSpPr>
        <p:spPr>
          <a:xfrm>
            <a:off x="9303391" y="3053593"/>
            <a:ext cx="1233182" cy="2936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rgbClr val="FF0000"/>
                </a:solidFill>
              </a:rPr>
              <a:t>처리완료</a:t>
            </a:r>
            <a:endParaRPr lang="ko-KR" altLang="en-US" sz="11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95329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65265" y="108066"/>
            <a:ext cx="852188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 smtClean="0"/>
              <a:t>신규어드민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여행대장</a:t>
            </a:r>
            <a:r>
              <a:rPr lang="ko-KR" altLang="en-US" dirty="0" smtClean="0"/>
              <a:t> 상품등록</a:t>
            </a:r>
            <a:r>
              <a:rPr lang="en-US" altLang="ko-KR" dirty="0" smtClean="0"/>
              <a:t>-&gt;</a:t>
            </a:r>
            <a:r>
              <a:rPr lang="ko-KR" altLang="en-US" dirty="0" err="1" smtClean="0"/>
              <a:t>해외버스</a:t>
            </a:r>
            <a:r>
              <a:rPr lang="ko-KR" altLang="en-US" dirty="0" smtClean="0"/>
              <a:t> 오류 부분</a:t>
            </a:r>
            <a:r>
              <a:rPr lang="en-US" altLang="ko-KR" dirty="0" smtClean="0"/>
              <a:t> -&gt; </a:t>
            </a:r>
            <a:r>
              <a:rPr lang="ko-KR" altLang="en-US" dirty="0" err="1" smtClean="0"/>
              <a:t>행사관리</a:t>
            </a:r>
            <a:endParaRPr lang="en-US" altLang="ko-KR" dirty="0"/>
          </a:p>
          <a:p>
            <a:r>
              <a:rPr lang="ko-KR" altLang="en-US" dirty="0" smtClean="0">
                <a:solidFill>
                  <a:srgbClr val="FF0000"/>
                </a:solidFill>
              </a:rPr>
              <a:t>가격입력부분 입력 후 저장 누르면 아래와 같은 </a:t>
            </a:r>
            <a:r>
              <a:rPr lang="ko-KR" altLang="en-US" dirty="0" err="1" smtClean="0">
                <a:solidFill>
                  <a:srgbClr val="FF0000"/>
                </a:solidFill>
              </a:rPr>
              <a:t>상태창뜸</a:t>
            </a:r>
            <a:r>
              <a:rPr lang="en-US" altLang="ko-KR" dirty="0" smtClean="0">
                <a:solidFill>
                  <a:srgbClr val="FF0000"/>
                </a:solidFill>
              </a:rPr>
              <a:t>. </a:t>
            </a:r>
            <a:r>
              <a:rPr lang="ko-KR" altLang="en-US" dirty="0" smtClean="0">
                <a:solidFill>
                  <a:srgbClr val="FF0000"/>
                </a:solidFill>
              </a:rPr>
              <a:t>단 저장은 되고 있으며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r>
              <a:rPr lang="ko-KR" altLang="en-US" dirty="0" smtClean="0">
                <a:solidFill>
                  <a:srgbClr val="FF0000"/>
                </a:solidFill>
              </a:rPr>
              <a:t>저장 후 들어보면 탑승인원과 </a:t>
            </a:r>
            <a:r>
              <a:rPr lang="ko-KR" altLang="en-US" dirty="0" err="1" smtClean="0">
                <a:solidFill>
                  <a:srgbClr val="FF0000"/>
                </a:solidFill>
              </a:rPr>
              <a:t>모집정원이</a:t>
            </a:r>
            <a:r>
              <a:rPr lang="ko-KR" altLang="en-US" dirty="0" smtClean="0">
                <a:solidFill>
                  <a:srgbClr val="FF0000"/>
                </a:solidFill>
              </a:rPr>
              <a:t> 리셋 되어 있음</a:t>
            </a:r>
            <a:r>
              <a:rPr lang="en-US" altLang="ko-KR" dirty="0" smtClean="0">
                <a:solidFill>
                  <a:srgbClr val="FF0000"/>
                </a:solidFill>
              </a:rPr>
              <a:t>.</a:t>
            </a:r>
          </a:p>
          <a:p>
            <a:r>
              <a:rPr lang="ko-KR" altLang="en-US" dirty="0" err="1" smtClean="0">
                <a:solidFill>
                  <a:srgbClr val="FF0000"/>
                </a:solidFill>
              </a:rPr>
              <a:t>리셋되어</a:t>
            </a:r>
            <a:r>
              <a:rPr lang="ko-KR" altLang="en-US" dirty="0" smtClean="0">
                <a:solidFill>
                  <a:srgbClr val="FF0000"/>
                </a:solidFill>
              </a:rPr>
              <a:t> 있는 부분을 다시 입력 후 저장 누르면 저장 됨</a:t>
            </a:r>
            <a:r>
              <a:rPr lang="en-US" altLang="ko-KR" dirty="0" smtClean="0">
                <a:solidFill>
                  <a:srgbClr val="FF0000"/>
                </a:solidFill>
              </a:rPr>
              <a:t>.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054" y="1387396"/>
            <a:ext cx="9031883" cy="5470604"/>
          </a:xfrm>
          <a:prstGeom prst="rect">
            <a:avLst/>
          </a:prstGeom>
        </p:spPr>
      </p:pic>
      <p:sp>
        <p:nvSpPr>
          <p:cNvPr id="4" name="직사각형 3"/>
          <p:cNvSpPr/>
          <p:nvPr/>
        </p:nvSpPr>
        <p:spPr>
          <a:xfrm>
            <a:off x="9303391" y="3053593"/>
            <a:ext cx="1233182" cy="2936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smtClean="0">
                <a:solidFill>
                  <a:srgbClr val="FF0000"/>
                </a:solidFill>
              </a:rPr>
              <a:t>처리완료</a:t>
            </a:r>
            <a:endParaRPr lang="ko-KR" altLang="en-US" sz="11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6239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65265" y="108066"/>
            <a:ext cx="97433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 smtClean="0"/>
              <a:t>신규어드민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여행대장</a:t>
            </a:r>
            <a:r>
              <a:rPr lang="ko-KR" altLang="en-US" dirty="0" smtClean="0"/>
              <a:t> 상품등록</a:t>
            </a:r>
            <a:r>
              <a:rPr lang="en-US" altLang="ko-KR" dirty="0" smtClean="0"/>
              <a:t>-&gt;</a:t>
            </a:r>
            <a:r>
              <a:rPr lang="ko-KR" altLang="en-US" dirty="0" err="1" smtClean="0"/>
              <a:t>해외버스</a:t>
            </a:r>
            <a:r>
              <a:rPr lang="ko-KR" altLang="en-US" dirty="0" smtClean="0"/>
              <a:t> 오류 부분</a:t>
            </a:r>
            <a:r>
              <a:rPr lang="en-US" altLang="ko-KR" dirty="0" smtClean="0"/>
              <a:t> -&gt; </a:t>
            </a:r>
            <a:r>
              <a:rPr lang="ko-KR" altLang="en-US" dirty="0" err="1" smtClean="0"/>
              <a:t>행사관리</a:t>
            </a:r>
            <a:endParaRPr lang="en-US" altLang="ko-KR" dirty="0"/>
          </a:p>
          <a:p>
            <a:r>
              <a:rPr lang="ko-KR" altLang="en-US" dirty="0" smtClean="0">
                <a:solidFill>
                  <a:srgbClr val="FF0000"/>
                </a:solidFill>
              </a:rPr>
              <a:t>빨간 박스 </a:t>
            </a:r>
            <a:r>
              <a:rPr lang="ko-KR" altLang="en-US" dirty="0" err="1" smtClean="0">
                <a:solidFill>
                  <a:srgbClr val="FF0000"/>
                </a:solidFill>
              </a:rPr>
              <a:t>부분보면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r>
              <a:rPr lang="ko-KR" altLang="en-US" dirty="0" err="1" smtClean="0">
                <a:solidFill>
                  <a:srgbClr val="FF0000"/>
                </a:solidFill>
              </a:rPr>
              <a:t>보여지는건</a:t>
            </a:r>
            <a:r>
              <a:rPr lang="ko-KR" altLang="en-US" smtClean="0">
                <a:solidFill>
                  <a:srgbClr val="FF0000"/>
                </a:solidFill>
              </a:rPr>
              <a:t> 예약가능 </a:t>
            </a:r>
            <a:r>
              <a:rPr lang="ko-KR" altLang="en-US" dirty="0" smtClean="0">
                <a:solidFill>
                  <a:srgbClr val="FF0000"/>
                </a:solidFill>
              </a:rPr>
              <a:t>설정대로 나오나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들어가면 공란으로 내용이 </a:t>
            </a:r>
            <a:r>
              <a:rPr lang="ko-KR" altLang="en-US" dirty="0" err="1" smtClean="0">
                <a:solidFill>
                  <a:srgbClr val="FF0000"/>
                </a:solidFill>
              </a:rPr>
              <a:t>날라감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677" y="1875289"/>
            <a:ext cx="9306460" cy="4924521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9303391" y="3053593"/>
            <a:ext cx="1233182" cy="2936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rgbClr val="FF0000"/>
                </a:solidFill>
              </a:rPr>
              <a:t>처리완료</a:t>
            </a:r>
            <a:endParaRPr lang="ko-KR" altLang="en-US" sz="11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539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149</Words>
  <Application>Microsoft Office PowerPoint</Application>
  <PresentationFormat>와이드스크린</PresentationFormat>
  <Paragraphs>23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9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11</cp:revision>
  <dcterms:created xsi:type="dcterms:W3CDTF">2026-06-23T01:35:22Z</dcterms:created>
  <dcterms:modified xsi:type="dcterms:W3CDTF">2026-06-24T06:22:29Z</dcterms:modified>
</cp:coreProperties>
</file>