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6" r:id="rId2"/>
    <p:sldId id="394" r:id="rId3"/>
    <p:sldId id="408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  <a:srgbClr val="F06C92"/>
    <a:srgbClr val="0294EE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38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D103-F849-8BEE-8F5A-FD8A3812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46A425-EDD5-F80C-B820-A7670C122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13AA93-7308-3861-A4A7-A75081EF4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CEC8BD-3458-FC56-2A0B-328CF311B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81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D793-F675-B96E-6DEC-AF57BBAF4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5B83947-4C64-7E29-C932-89D6250A6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67C995-9F69-88E4-73C9-E48852E6C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EF179C-09DF-84E0-30FA-A8163297F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97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3C9D-8434-6F89-8132-DE1551FD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D7DAAD-C455-448A-3033-5ABA1CDFC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D1AEBB-C9FD-0527-317F-2E80D68B3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77065D-63D4-098D-7081-DB560B899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57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332B-2397-4E0C-4C75-1ED33A5EB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8431AB-F98C-928E-551C-B5D364B56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E65950-A89F-1473-4133-2233B3474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D55D38-81F4-2AED-3F3B-A34C540BF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4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ABC92-63FA-0323-0D04-F0501A00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9A63C0-C9D2-3C49-0C9A-5D822981C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B7FCD3B-AB5D-D61C-E444-F350D46E5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3D274E-56C1-97F2-887A-9A9A06CC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02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0CCD-5CE1-BA98-B59A-2F4C5E4BB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D4B3C7-2A84-8D94-270A-FDF9DB186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CBAD55-3E09-2A5E-C615-DB402E39F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1D6EFF-E913-34BF-1907-270DF0B9A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64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0B8E9-BD06-53A4-E9B3-8328ECD5E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0950E2A-AA8D-C6F5-33CA-51E8AD89B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E4F2E6-AE66-2AAE-57E9-F49F845F6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3861D0-88D0-F43E-07BC-4FFF60A56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48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84042-009D-6413-06DE-07E933A1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B932E5-F700-970A-0E22-2FB7D0403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D1CDC9-911F-FFDC-7458-2EBC76FDD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D7BEBF-5B49-8634-8186-0AEA403EC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96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DD3D-8DB1-CF69-9480-60DA1FC71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CEA1F3-2E40-181F-C304-EDDEE067A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122E20A-5003-D966-8A1C-764E0B7FF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BDA4F0-CA4F-E02A-DF95-CFB5817A9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83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D79C-79B5-EBA3-4E4F-3467FA9F0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7145B3-6510-2DB1-527C-D50F005F8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FF4F17-04DC-76F2-AA86-093EB6EF9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2F631F-1333-0107-8995-D52B106CD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4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7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(2026.2.25)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2026.2.25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AEE3-DBC0-F397-D24B-D44A0007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03B0C34-34E0-8793-E609-B99B711FD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76306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같은 이름은 같이 붙어서 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호차별로 정렬되게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총 합산금액도 나오게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ECC81E2-716C-CA56-428E-BE72861E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E3235-AF03-FC01-5CF4-602352CA21B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0EE15-803A-612D-06D3-CD128C7E503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차량비정산현황</a:t>
            </a:r>
            <a:endParaRPr lang="ko-KR" alt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6958D-CF08-61D0-7876-753E9C69B99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F1888B-49E8-D6AC-0C63-4710F30D9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24724"/>
            <a:ext cx="8614355" cy="36454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5FF1ABD-1C26-757C-4314-52E83522E132}"/>
              </a:ext>
            </a:extLst>
          </p:cNvPr>
          <p:cNvSpPr/>
          <p:nvPr/>
        </p:nvSpPr>
        <p:spPr>
          <a:xfrm>
            <a:off x="1103580" y="3879273"/>
            <a:ext cx="7507020" cy="1283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732" y="2998686"/>
            <a:ext cx="3089429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답변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이 건은 기존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개발작업에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대한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추가수정이므로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하자보수 상태에서는 처리가 불가능합니다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smtClean="0">
                <a:solidFill>
                  <a:srgbClr val="0070C0"/>
                </a:solidFill>
              </a:rPr>
              <a:t>이 건에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대해서는 저희 대표님과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협의해주십시요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AD7E-1FC6-06D6-CEF1-6FD6E811D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3A8D445-89E8-6357-14FB-7CBF1A96D007}"/>
              </a:ext>
            </a:extLst>
          </p:cNvPr>
          <p:cNvGraphicFramePr>
            <a:graphicFrameLocks noGrp="1"/>
          </p:cNvGraphicFramePr>
          <p:nvPr/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같은 이름은 같이 붙어서 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호차별로 정렬되게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총 합산금액도 나오게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92570-A1A9-3DA3-2A18-4178D867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AAF0F-8102-7625-6235-62A74B90646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B186E-E577-DDBF-FCA9-4A6C835DDFF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차량비정산현황</a:t>
            </a:r>
            <a:endParaRPr lang="ko-KR" alt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8B4E3-973F-0C33-3FF5-14B508588EC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3ACEF71-47CA-BC87-A17D-8C4FF0A2CD5B}"/>
              </a:ext>
            </a:extLst>
          </p:cNvPr>
          <p:cNvSpPr/>
          <p:nvPr/>
        </p:nvSpPr>
        <p:spPr>
          <a:xfrm>
            <a:off x="1103580" y="3879273"/>
            <a:ext cx="7507020" cy="1283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504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085F-82FB-2C40-E85D-32F5E14C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D3BD8F4-C4F7-7976-0107-90613348D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05649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투어완료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된 상품만 보여야합니다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상품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출발일에는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투어완료라는 상태가 없습니다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따라서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모집상태가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출발확정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마감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숨김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 상품만 보이도록 수정했습니다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같은 이름은 같이 붙어서 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호차별로 정렬되게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호차별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총 합산금액도 나오게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ko-KR" sz="1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F078A0-6684-DD7D-0BB8-C951DB2E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72DE1-8C2F-CB08-F533-C359909315E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DEA87-7A98-3A01-DEBD-B924AC0528C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차량비정산현황</a:t>
            </a:r>
            <a:endParaRPr lang="ko-KR" alt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CC76D-BC88-245A-2D86-414F991137D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5E96C37-AA8A-2912-67B7-20767D46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24724"/>
            <a:ext cx="8614355" cy="36454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03AC8C7-CD88-8CC7-F58C-4B14FDD58729}"/>
              </a:ext>
            </a:extLst>
          </p:cNvPr>
          <p:cNvSpPr/>
          <p:nvPr/>
        </p:nvSpPr>
        <p:spPr>
          <a:xfrm>
            <a:off x="1103580" y="3879273"/>
            <a:ext cx="7507020" cy="1283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10093836" y="4104547"/>
            <a:ext cx="417250" cy="35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849806" y="4497174"/>
            <a:ext cx="3089429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답변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해당 사항은 기존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개발작업에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대한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추가수정이므로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하자보수 상태에서는 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처리가 불가능합니다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err="1" smtClean="0">
                <a:solidFill>
                  <a:srgbClr val="0070C0"/>
                </a:solidFill>
              </a:rPr>
              <a:t>이건에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대해서는 저희 대표님과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협의해주십시요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1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22B9949-B466-46BC-6ACD-CD1431C0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91" y="1087848"/>
            <a:ext cx="7674564" cy="544873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50914"/>
              </p:ext>
            </p:extLst>
          </p:nvPr>
        </p:nvGraphicFramePr>
        <p:xfrm>
          <a:off x="8610601" y="1087848"/>
          <a:ext cx="3553692" cy="46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2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접속통계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되었던게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다시 안되고 있습니다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확인부탁드립니다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ko-KR" altLang="en-US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20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처리완료되었습니다</a:t>
                      </a:r>
                      <a:r>
                        <a:rPr lang="en-US" altLang="ko-KR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상품상세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EF0D-233B-191E-6EB1-FB19935FE2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B608AA-65A5-E77F-FD4C-72E7300BA7D1}"/>
              </a:ext>
            </a:extLst>
          </p:cNvPr>
          <p:cNvSpPr/>
          <p:nvPr/>
        </p:nvSpPr>
        <p:spPr>
          <a:xfrm>
            <a:off x="2422041" y="2385516"/>
            <a:ext cx="4366687" cy="523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299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52AE0-7FAC-A140-E961-90BA3439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2B4559E-9C32-97B6-EA6F-47BEC42E5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60471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핸드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288B252-E824-3468-1891-68E4EDD7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E42EE82-E332-0343-BB89-3AE3EBF2996D}"/>
              </a:ext>
            </a:extLst>
          </p:cNvPr>
          <p:cNvSpPr/>
          <p:nvPr/>
        </p:nvSpPr>
        <p:spPr>
          <a:xfrm>
            <a:off x="3482110" y="1256145"/>
            <a:ext cx="1413164" cy="544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099A1-C386-F0A5-8023-BFB86F40228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77BF4-989E-C9AA-7EEA-879BD88E3C0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상품상세</a:t>
            </a:r>
            <a:endParaRPr lang="ko-KR" alt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F07B8-19C6-93DD-7F5D-2C6F4C5E7FC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A9394D5-E307-44F8-F5E5-8A3E98CBB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8" y="1087848"/>
            <a:ext cx="5306148" cy="291392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171DCBC-E8D3-2FB9-59BD-E22AC3AF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67" y="2480197"/>
            <a:ext cx="5883733" cy="42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0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7159-559A-F073-A1CD-51BB6218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E64BE7-3DF3-2781-5133-5F0DFFED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3A0EA66-59B8-4B7E-4267-2C4781CFEF75}"/>
              </a:ext>
            </a:extLst>
          </p:cNvPr>
          <p:cNvSpPr/>
          <p:nvPr/>
        </p:nvSpPr>
        <p:spPr>
          <a:xfrm>
            <a:off x="3482110" y="1256145"/>
            <a:ext cx="1413164" cy="544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133E1-ADBF-7332-A567-8DCF9006FB3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2CA51-8013-050A-93CB-9B006D44A32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이머니관리</a:t>
            </a:r>
            <a:endParaRPr lang="ko-KR" alt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B2239-2AE5-4308-968D-9E5E459020C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C3B8C50-D0E5-720B-FFB5-F8425DB6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8" y="925297"/>
            <a:ext cx="5306148" cy="29139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E59362D-BB89-FCF3-468E-8CA46E065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67" y="2489985"/>
            <a:ext cx="5883733" cy="42412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BCD6AE4-BDAD-E0BA-A88B-AC060DC29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625" y="1611746"/>
            <a:ext cx="1110975" cy="77051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E6BF53-9D43-9E63-F28A-F53B890FF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58" y="3948035"/>
            <a:ext cx="5154324" cy="2828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4946BC4-C911-598C-8594-A53A9E33D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89357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남은일수에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지급된 건인데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사용완료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라고 잘못 표기되고 있습니다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지급이나 무한대표시로 되어야 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200" b="1" i="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수정완료되었습니다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86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D12F3-68CD-D37B-5DD3-AC5E7A62B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D950CF-C62E-61D8-9FFF-502FC1C8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F3419-6EE9-22A0-7292-961EC4880F6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86676-CA31-43C3-52A4-FCA922877BF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리스트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A4764-268E-11AD-C3E1-3125C46CDF0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93DB4A7-E6C5-D76A-4605-DEC3DB48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17" y="3900722"/>
            <a:ext cx="6763630" cy="28305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083D373-BD81-FF87-FA00-6EA07C3F9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" y="862107"/>
            <a:ext cx="7597974" cy="36965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DCA1534-AD0B-6527-30FF-D8DA8210443B}"/>
              </a:ext>
            </a:extLst>
          </p:cNvPr>
          <p:cNvCxnSpPr>
            <a:cxnSpLocks/>
          </p:cNvCxnSpPr>
          <p:nvPr/>
        </p:nvCxnSpPr>
        <p:spPr>
          <a:xfrm flipH="1">
            <a:off x="5588000" y="2854036"/>
            <a:ext cx="240145" cy="3141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67E4979-3764-0425-AD7D-92F468F98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15227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개인예약현황 리스트에서 </a:t>
                      </a:r>
                      <a:r>
                        <a:rPr lang="ko-KR" alt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예약일시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고객이 처음 예약한 시간이 아닌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최종수정시간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이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나타나고있습니다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예약일시에는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처음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예약건을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등록한 일시나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고객이 처음 예약한 일시가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나타나야합니다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76057" y="3522536"/>
            <a:ext cx="3089429" cy="938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답변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개인별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예약현황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리스트에서 최종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수정시간이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나온 문제였습니다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처리완료 하였습니다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endParaRPr lang="en-US" altLang="ko-KR" sz="11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9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5DDD9-934A-15EF-AC1B-B13C143E7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1B18B0E-894D-0EC0-A4F6-AB57C3B43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18548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작업완료했던게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다시 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투어완료된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상품만 리스트에 나와야 하는데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출발일별 다 나옵니다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BFB3798-0E75-2114-D048-94277CB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4C195-04ED-5784-2574-730F713208E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B6B7E-024C-0EA1-1A18-7DB91F1D7AA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인솔비지급대장</a:t>
            </a:r>
            <a:endParaRPr lang="ko-KR" alt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03C3-9213-7C0E-9C8F-BDA3C76D2DB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1B18DE-5C85-540C-C809-3977C8F0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5130"/>
            <a:ext cx="8360473" cy="4202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42732" y="2716299"/>
            <a:ext cx="3089429" cy="1615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답변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: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애초에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작업시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투어완료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상품이 아니었습니다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인솔비지급대장 리스트에 출력되는 상품은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err="1" smtClean="0">
                <a:solidFill>
                  <a:srgbClr val="0070C0"/>
                </a:solidFill>
              </a:rPr>
              <a:t>출발확정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마감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숨김 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이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3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가지 상태인 상품들을 출력하고 있었습니다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또한 상품출발일의 상태에는 투어완료라는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상태가 없습니다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7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ACDE-A515-EDB7-EAF8-ECDB9454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A39E589-E126-AC93-804D-25256FAFE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83524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예약추가 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예약자명 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검색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버튼에서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휴대폰 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5227-4414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하검색하면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(010-5227-4414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동일오류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검색안됩니다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하이폰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있든 없든 검색되게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답변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처리되었습니다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신규고객추가버튼 눌러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휴대폰입력시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하이폰없이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입력하게 되어 있습니다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하이폰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있든 없든 입력되게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(SMS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발송팝업창에서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하이폰없으면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예약내역에서 누락되거나 발송이 아예 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답변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처리되었습니다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3736632-39B7-DCF0-F44B-CA36C9AD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81D4E-0824-A1CD-8D6D-308BBFC2D06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0087F-94D5-423A-C5EC-A9D3E71AFD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예약추가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E3C49-7EC8-15CF-354D-2FA345F6CDA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B6601A2-2FB3-2BCD-C4AE-FA0CD7C8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" y="895228"/>
            <a:ext cx="5245720" cy="31964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CA5099B-DBF5-BAED-97F1-EC21E44F4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992" y="3661518"/>
            <a:ext cx="5218933" cy="31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60E5-9D53-1E77-C78C-8D834F77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127FE58-51E0-AEFF-F3DF-7A44A3CF1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17808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SMS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발송팝업창에서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01052274414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하이픈 없으면 예약내역에서     누락되거나 발송이 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하이픈 있든 없든  예약내역에서 </a:t>
                      </a:r>
                      <a:r>
                        <a:rPr lang="ko-KR" altLang="en-US" sz="1200" b="1" i="0" u="sng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고객핸폰리스트에서</a:t>
                      </a:r>
                      <a:r>
                        <a:rPr lang="ko-KR" altLang="en-US" sz="1200" b="1" i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누락 안되게 해주세요</a:t>
                      </a:r>
                      <a:r>
                        <a:rPr lang="en-US" altLang="ko-KR" sz="1200" b="1" i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하이픈 있든 없든 발송되게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키값입력시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시까지만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입력되도록 해주세요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분까지 입력하니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입력시간초과되어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계속 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전에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수정작업완료했었던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내용입니다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처리되었습니다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이후에는 전에 </a:t>
                      </a:r>
                      <a:r>
                        <a:rPr lang="ko-KR" altLang="en-US" sz="1200" b="1" i="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수정작업완료된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것에 대한 </a:t>
                      </a:r>
                      <a:r>
                        <a:rPr lang="ko-KR" altLang="en-US" sz="1200" b="1" i="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추가수정은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불가함을 </a:t>
                      </a:r>
                      <a:r>
                        <a:rPr lang="ko-KR" altLang="en-US" sz="1200" b="1" i="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다시한번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알려드립니다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B74481D-9733-494A-B3B8-0E4EE126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92977-A344-8C47-45A6-E0732E03BA0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CBDE3-1060-3B7A-C0FA-F4AB40272BB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SMS</a:t>
            </a:r>
            <a:r>
              <a:rPr lang="ko-KR" altLang="en-US" sz="1200" b="1" dirty="0"/>
              <a:t>발송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852B5-F871-5AA5-A8CE-C2BB087C10B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2DDDE4-A808-AF62-07AC-716FF8FD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2" y="849755"/>
            <a:ext cx="5348184" cy="585635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6733DAA-AABF-30FF-7322-B6404356D30B}"/>
              </a:ext>
            </a:extLst>
          </p:cNvPr>
          <p:cNvSpPr/>
          <p:nvPr/>
        </p:nvSpPr>
        <p:spPr>
          <a:xfrm>
            <a:off x="2193471" y="3362036"/>
            <a:ext cx="1501074" cy="344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AAE1894-8504-61A0-069E-76129885EC87}"/>
              </a:ext>
            </a:extLst>
          </p:cNvPr>
          <p:cNvCxnSpPr>
            <a:cxnSpLocks/>
          </p:cNvCxnSpPr>
          <p:nvPr/>
        </p:nvCxnSpPr>
        <p:spPr>
          <a:xfrm flipV="1">
            <a:off x="3694545" y="3094182"/>
            <a:ext cx="5015346" cy="434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8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D346-9E8A-0E66-7208-47F11BA4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206B647-82F4-02E0-D670-A92160D56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964687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아이폰에서 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로그인은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되는데</a:t>
                      </a: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클릭하면 안됩니다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화면상으로 보면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카카오톡을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통해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카카오톡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브라우저에서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접속하신 것으로 보입니다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일전에 모바일에서 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접속시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카카오톡으로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접속하지 마시라고 </a:t>
                      </a: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전달드린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것 같습니다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D02F4B6-FF4C-0449-565A-B0E14C9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F0EC5-9FA1-E61C-DC3A-AF7D171F717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로그인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02167-D740-F05A-3A5E-C221C36AA20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88FBF-E825-9754-01D5-2E5CC2529B3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2026.02.25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C0D810-9A3D-524E-812B-43C5A3978D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81" y="868218"/>
            <a:ext cx="2755026" cy="59897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651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530</Words>
  <Application>Microsoft Office PowerPoint</Application>
  <PresentationFormat>와이드스크린</PresentationFormat>
  <Paragraphs>151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174</cp:revision>
  <dcterms:created xsi:type="dcterms:W3CDTF">2025-11-14T06:29:01Z</dcterms:created>
  <dcterms:modified xsi:type="dcterms:W3CDTF">2026-02-25T23:44:05Z</dcterms:modified>
</cp:coreProperties>
</file>