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94"/>
  </p:normalViewPr>
  <p:slideViewPr>
    <p:cSldViewPr snapToGrid="0">
      <p:cViewPr varScale="1">
        <p:scale>
          <a:sx n="95" d="100"/>
          <a:sy n="95" d="100"/>
        </p:scale>
        <p:origin x="12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0155B3-B10E-A5D5-2085-A51340AA4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E9C040-51B5-F547-8C21-3625A8A08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D4FD8D-9E21-F89A-1B46-8288BBC0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823564-C3CE-16CA-9687-CF9C118D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125761-D623-23A0-438B-95D0989F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7473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2E6CD-51D4-D65F-738C-CAC227F4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428C4A9-2872-FF0D-464D-186FBFFF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6B0DD-5A62-27D3-31E1-F72A515F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646856-A9ED-27B6-DA84-02ECDC30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47A4A1-8934-4660-BFA9-19A3610B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8373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FB42F7E-E670-F644-924A-87B5176C8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DA6826-9DDF-62E2-6904-14AF90C5C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B46F08-B483-39A2-0C2D-78F97FF0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FB8F8B-B24A-B084-F7EF-744E8F97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1B8056-FEA8-7727-6568-C50D958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858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543D08-DFA4-5A12-BF58-1244B473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FE574C-8BDF-2394-843E-F19F8368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883D5-432E-309D-F9D0-0BA09B5B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069D32-54A2-DA34-62C2-BCA08E76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533553-6F80-DEF3-F552-30DF7048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942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86442F-4AB2-BFF5-3B6C-B44F04C8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FF71D9-664F-82F8-D5A9-0985B21D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F4AEDA-D00D-84C9-3601-6DAB4CE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76E899-679F-E62C-2CA7-26221107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F22A8F-0743-0213-D54A-6FE4C54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15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F16A20-87BE-B2F9-8220-E25E9DE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08DDA8-3BF1-E0F2-1431-9BD0CE449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D1565B-C758-C603-D896-11B48470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ABC496-96A4-E349-C5BC-443AA767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69A029-9CED-8215-ED3B-34506E31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101DED-6D92-20C9-8FE6-4D666036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0664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995AEC-4845-8D7E-57FD-829F4226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92AC6B-2D1A-D90A-18AB-AC929C3B3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99E9EF-C817-8AAA-AD4A-22164FF1E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B6F5FD-3BC9-4B8E-ABEC-9BB88222F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5A54C28-2B3A-8154-D2D1-2A8E3C4E6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300ADED-DF9F-B989-496C-CE2D8F59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6AB4BE4-117E-68ED-7FDF-B131E7C1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F116C60-DF14-DB46-99CF-C04F0D32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3905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7D68EE-480D-9001-AC21-EC67E391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8D7602-8D64-4843-BC51-4FB6EDC8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F4B370D-9E9E-3E98-9683-E53FB2FF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CA57DF7-3D07-DB2A-FD12-0B3D1E23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3500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F103DE0-28C9-4187-CF6C-DA755063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DBFAA79-EA14-96D9-F8A7-5C71BFEF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634721-E922-5D10-2D7A-451FD658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00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6DCCBD-8675-5ED7-6DD4-4389BDA4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9367B0-77BF-1456-4E6F-2E6DD78E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2A9669-F082-ECAF-C484-D3C82BC62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CD6837E-282D-42C6-554F-0BCEE0BB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F176CE-C193-528D-1C8B-6BCC95ED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695B2F-AF20-52D0-FC14-D33BA497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5052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3331F-0E7F-47FE-A3FF-41627516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912D39-F524-EA61-82C0-609C3015F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35C663-6158-98A6-15A0-EF4795A1D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031DB-2E82-A27E-4A02-FFBBF710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8F83F3-1FFB-8053-069C-E85BDA70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76A888-1B67-D0F6-5D6C-7B76D2C6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6047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A03B688-9FEC-F830-75B7-28B211F5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A020E7-B748-C1A0-975B-15A8D67D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F7FD3C-04F3-2FBA-5ECC-A8A156B8D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0AE11-82B5-3F41-8447-B3C3B707A9B6}" type="datetimeFigureOut">
              <a:rPr kumimoji="1" lang="ko-KR" altLang="en-US" smtClean="0"/>
              <a:t>2026. 2. 26.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5986D2-5850-3F98-5B29-3ABD6B044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709605-66F7-1A19-06B9-912004ABE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BB5108-DE18-DE49-82F8-E2837B422CF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398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7417D5-FE7C-BBD0-2B55-F785FC3D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07135" cy="3294529"/>
          </a:xfrm>
          <a:prstGeom prst="rect">
            <a:avLst/>
          </a:prstGeom>
        </p:spPr>
      </p:pic>
      <p:pic>
        <p:nvPicPr>
          <p:cNvPr id="9" name="그림 8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935060-E634-DCD2-7338-B229DC5F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4246"/>
            <a:ext cx="6661813" cy="35937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BD18E8-F3D7-A359-9213-8A557A37E260}"/>
              </a:ext>
            </a:extLst>
          </p:cNvPr>
          <p:cNvSpPr txBox="1"/>
          <p:nvPr/>
        </p:nvSpPr>
        <p:spPr>
          <a:xfrm>
            <a:off x="7557247" y="1438835"/>
            <a:ext cx="33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후기 관리 사용 불가</a:t>
            </a:r>
          </a:p>
        </p:txBody>
      </p:sp>
    </p:spTree>
    <p:extLst>
      <p:ext uri="{BB962C8B-B14F-4D97-AF65-F5344CB8AC3E}">
        <p14:creationId xmlns:p14="http://schemas.microsoft.com/office/powerpoint/2010/main" val="544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소프트웨어, 스크린샷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8FAF01-26F4-9B5C-5398-CFED033B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476"/>
            <a:ext cx="9570837" cy="5163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4C4AF-1E7C-8F98-6AF1-FC0D9DEC4866}"/>
              </a:ext>
            </a:extLst>
          </p:cNvPr>
          <p:cNvSpPr txBox="1"/>
          <p:nvPr/>
        </p:nvSpPr>
        <p:spPr>
          <a:xfrm>
            <a:off x="6575612" y="5580529"/>
            <a:ext cx="493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갤러리 사용 불가</a:t>
            </a:r>
          </a:p>
        </p:txBody>
      </p:sp>
    </p:spTree>
    <p:extLst>
      <p:ext uri="{BB962C8B-B14F-4D97-AF65-F5344CB8AC3E}">
        <p14:creationId xmlns:p14="http://schemas.microsoft.com/office/powerpoint/2010/main" val="36192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2327D1-D76C-455C-241B-C08696C8A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476"/>
            <a:ext cx="9386377" cy="5063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4C254-12E5-6068-F37F-4E7E5EDBAB21}"/>
              </a:ext>
            </a:extLst>
          </p:cNvPr>
          <p:cNvSpPr txBox="1"/>
          <p:nvPr/>
        </p:nvSpPr>
        <p:spPr>
          <a:xfrm>
            <a:off x="8027895" y="5755341"/>
            <a:ext cx="476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화면</a:t>
            </a:r>
            <a:r>
              <a:rPr kumimoji="1" lang="en-US" altLang="ko-KR" dirty="0"/>
              <a:t>/</a:t>
            </a:r>
            <a:r>
              <a:rPr kumimoji="1" lang="ko-KR" altLang="en-US" dirty="0"/>
              <a:t>텍스트 깨짐</a:t>
            </a:r>
          </a:p>
        </p:txBody>
      </p:sp>
    </p:spTree>
    <p:extLst>
      <p:ext uri="{BB962C8B-B14F-4D97-AF65-F5344CB8AC3E}">
        <p14:creationId xmlns:p14="http://schemas.microsoft.com/office/powerpoint/2010/main" val="24665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Macintosh PowerPoint</Application>
  <PresentationFormat>와이드스크린</PresentationFormat>
  <Paragraphs>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Eddie Kidong Lee</dc:creator>
  <cp:lastModifiedBy>Eddie Kidong Lee</cp:lastModifiedBy>
  <cp:revision>1</cp:revision>
  <dcterms:created xsi:type="dcterms:W3CDTF">2026-02-26T05:10:18Z</dcterms:created>
  <dcterms:modified xsi:type="dcterms:W3CDTF">2026-02-26T05:13:07Z</dcterms:modified>
</cp:coreProperties>
</file>