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6" r:id="rId2"/>
    <p:sldId id="409" r:id="rId3"/>
    <p:sldId id="412" r:id="rId4"/>
    <p:sldId id="413" r:id="rId5"/>
    <p:sldId id="414" r:id="rId6"/>
    <p:sldId id="410" r:id="rId7"/>
    <p:sldId id="415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17FCC-DB78-6D68-6183-64420D733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B5CB53-5F38-93CA-7D89-9486B24A3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054AB85-8ADF-AED8-7FE2-412E1C773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6D4BE09-34E0-D0E1-5207-533648593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63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FD569-F7F0-B2C0-F129-E124FBFA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E0DD0EE-9CCA-E6AD-A043-776FBA5D7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6596470-E0F6-D881-918E-752400E02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9919CF-EDD6-483E-2911-C98984B552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0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F8071-480E-8072-331F-D05AB88B3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51D55FF-9DC4-9697-0E96-72D395E10E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C88F601-B089-E383-6B6D-851C9FE42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025AFAE-88E7-4D02-FDB6-B8A4C14D73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27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F296D-7B03-D9C2-6807-EDEE139A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5D5C71A-35CA-6F27-3AF9-4CE33DA2D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AA0E97-216E-E148-080B-6396D8824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74057E-B37E-F6B8-9A51-A260468F9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4925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E786F-39E2-A05D-2322-3FCD70AD9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E65DB71-FC82-375B-AE58-2B73881D3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E8A972E-3541-469E-7698-BD4600EB2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41A2A6-E7F6-5F76-7286-4A53E72E72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052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8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>
                <a:ea typeface="HY견고딕"/>
              </a:rPr>
              <a:t>(2026.4.2)</a:t>
            </a:r>
            <a:endParaRPr lang="en-US" altLang="ko-KR" sz="3000" dirty="0">
              <a:ea typeface="HY견고딕"/>
            </a:endParaRP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투어정산서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2026.4.2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921231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부가세중복오류때문에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금액을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하고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활성화해야함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기능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).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인당금액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(%)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에서는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중간정렬인데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우측정렬로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나타나는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금액이 거의 다른 정산서들도 숫자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로 나오는 현상의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(=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4.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–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=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손익과 매출액의 차가 매출부가세입니다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B24436-48C6-8C7D-8583-38E49C644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75" y="1184024"/>
            <a:ext cx="8209570" cy="3982675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</p:cNvCxnSpPr>
          <p:nvPr/>
        </p:nvCxnSpPr>
        <p:spPr>
          <a:xfrm flipH="1" flipV="1">
            <a:off x="6461760" y="2722880"/>
            <a:ext cx="2275840" cy="59725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BC6B-2D1E-3B3D-AAB0-FB02D7412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135E8D7-098A-D9BE-05E0-5F05707E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7691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수수료의 합계가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판매수수료 사용금액으로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노출되어야합니다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합계란이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누락되어 수치가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68F973B-8866-BDB3-B7CD-740FC76D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CECB2-BD12-847A-261B-CFDE8B3F47F1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CA12B-4006-593A-1483-059E61254581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B719-3CE6-2369-5469-C047447A0D6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0EFA25B-9A5F-F98D-D193-6CBA62FEA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096936"/>
            <a:ext cx="6253955" cy="2530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A0730325-6680-45AB-BFCA-FEA26A3B4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7369" y="3429000"/>
            <a:ext cx="5479543" cy="334552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1EC2F36-AD7B-EA33-A0E0-4347BD39133E}"/>
              </a:ext>
            </a:extLst>
          </p:cNvPr>
          <p:cNvCxnSpPr>
            <a:cxnSpLocks/>
          </p:cNvCxnSpPr>
          <p:nvPr/>
        </p:nvCxnSpPr>
        <p:spPr>
          <a:xfrm flipH="1" flipV="1">
            <a:off x="2275840" y="2194560"/>
            <a:ext cx="4224130" cy="415504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6D0E43F-1B4A-0C01-27CF-6F4F3DB6882D}"/>
              </a:ext>
            </a:extLst>
          </p:cNvPr>
          <p:cNvSpPr/>
          <p:nvPr/>
        </p:nvSpPr>
        <p:spPr>
          <a:xfrm>
            <a:off x="1074530" y="1755391"/>
            <a:ext cx="1130190" cy="3651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BCD5299-75C2-507A-9E89-C5FE89001EC1}"/>
              </a:ext>
            </a:extLst>
          </p:cNvPr>
          <p:cNvSpPr/>
          <p:nvPr/>
        </p:nvSpPr>
        <p:spPr>
          <a:xfrm>
            <a:off x="6499970" y="6349603"/>
            <a:ext cx="1130190" cy="278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7728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C136-58B4-1E02-2675-276F27D53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D55E95E8-A802-A382-E220-3362DAEAB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2719667"/>
            <a:ext cx="8343900" cy="32385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DF6CCD44-AB40-5903-8B5E-C2D0A8779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6117" y="1455930"/>
            <a:ext cx="3422816" cy="1447362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97F40FB-7975-277E-E9E9-36F0A14D3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25048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8.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손익분석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금액이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  부분이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 금액이 다르게 출력됨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7.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현황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공급가의 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합계금액이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절대로아님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가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8.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손익분석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보조금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금액으로 들어가야 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26667F2-397E-87C0-7D9C-80C3B018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B1CC26-155A-4B9E-1D1C-985EFD39573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1D7C90-59AE-0C16-38B5-C5E95002B5ED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CCBA14-1CAB-B5FD-A296-02D1F1C851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4F0B644-2234-FE23-2E89-F3EC812EB494}"/>
              </a:ext>
            </a:extLst>
          </p:cNvPr>
          <p:cNvCxnSpPr>
            <a:cxnSpLocks/>
          </p:cNvCxnSpPr>
          <p:nvPr/>
        </p:nvCxnSpPr>
        <p:spPr>
          <a:xfrm flipV="1">
            <a:off x="2103120" y="2439919"/>
            <a:ext cx="5770880" cy="21422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78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5754A-FAF6-E6DD-C79C-029AA7C2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30998CA4-35CB-02A6-E4EE-111356268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468397"/>
            <a:ext cx="8323220" cy="3696240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944408D-EC24-3151-7825-0BDE5351E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934623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일부터 투어정산서 리스트페이지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리스트에서 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(5.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금액들이 각각 나오면 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리스트에서 손익부분도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나오면 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5056686-760A-8968-0464-1FFACA01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38C143-8B09-95C5-6CD8-C18A00603E9C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4C906E-90FA-C9E7-01AE-2AE0B9C46D44}"/>
              </a:ext>
            </a:extLst>
          </p:cNvPr>
          <p:cNvSpPr txBox="1"/>
          <p:nvPr/>
        </p:nvSpPr>
        <p:spPr>
          <a:xfrm>
            <a:off x="0" y="369332"/>
            <a:ext cx="12192000" cy="96658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090%2Ftour_money&amp;tm_sangtae%5B%5D=%EB%AF%B8%EC%9E%91%EC%84%B1&amp;tm_sangtae%5B%5D=%EC%9E%91%EC%84%B1%EC%A4%91&amp;tm_sangtae%5B%5D=%EC%A0%95%EC%82%B0%EC%99%84%EB%A3%8C&amp;st_date=2026-02-14&amp;ed_date=2026-04-30&amp;keyfield=tour_name&amp;keyword=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5BA4E3-8D2C-6C8C-1B21-AB930023B59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4C02E33-5DE9-B655-9419-EA919F53584E}"/>
              </a:ext>
            </a:extLst>
          </p:cNvPr>
          <p:cNvCxnSpPr>
            <a:cxnSpLocks/>
          </p:cNvCxnSpPr>
          <p:nvPr/>
        </p:nvCxnSpPr>
        <p:spPr>
          <a:xfrm flipV="1">
            <a:off x="2103120" y="2439919"/>
            <a:ext cx="5770880" cy="21422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9ACE7896-1C6C-825E-E310-6E06E4C6FDF5}"/>
              </a:ext>
            </a:extLst>
          </p:cNvPr>
          <p:cNvSpPr/>
          <p:nvPr/>
        </p:nvSpPr>
        <p:spPr>
          <a:xfrm>
            <a:off x="7480410" y="3030881"/>
            <a:ext cx="906165" cy="24892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54747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E5AB1-3A58-DB1B-E8FD-CB2583DCA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675869D-58D5-6BA0-A71F-F1A3A310A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931658"/>
              </p:ext>
            </p:extLst>
          </p:nvPr>
        </p:nvGraphicFramePr>
        <p:xfrm>
          <a:off x="8610600" y="852391"/>
          <a:ext cx="3518045" cy="536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무통장입금 일치 확인되었는데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처음에 결제상태가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결제대기로 뜨는 오류입니다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예약코드 </a:t>
                      </a: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2026040111190850745074 / </a:t>
                      </a:r>
                      <a:r>
                        <a:rPr lang="ko-KR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고객정보 </a:t>
                      </a: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293696</a:t>
                      </a:r>
                      <a:b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https://erp.elegancetour.co.kr/niabbs5/erp.php?inc=menu040/reserve_info&amp;code=2026040111190850745074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담당자가 고객한테서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전화와서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명에서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명으로 차감하여 부분취소로 처리했음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00F20584-CEEC-81F2-3574-6460C7DE7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5" y="1205529"/>
            <a:ext cx="8547245" cy="3909205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4D2C196F-26BD-C6FF-80DE-81BFA294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F48C2-A382-3378-5600-F35E6BFBDFF5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무통장입금일치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71E4D-C7CA-E4E4-2329-FD1456782C61}"/>
              </a:ext>
            </a:extLst>
          </p:cNvPr>
          <p:cNvSpPr txBox="1"/>
          <p:nvPr/>
        </p:nvSpPr>
        <p:spPr>
          <a:xfrm>
            <a:off x="0" y="369332"/>
            <a:ext cx="12192000" cy="6280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 무통장입금일치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개인별예약현황</a:t>
            </a:r>
            <a:endParaRPr lang="en-US" altLang="ko-KR" sz="1200" b="1" dirty="0"/>
          </a:p>
          <a:p>
            <a:r>
              <a:rPr lang="en-US" altLang="ko-KR" sz="1400" b="1" dirty="0"/>
              <a:t>https://erp.elegancetour.co.kr/niabbs5/erp.php?inc=menu090/mutongjang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E5466-7396-F310-0261-533646CDB10F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3AA9BE1-BBF9-328A-A35E-89BD11205B32}"/>
              </a:ext>
            </a:extLst>
          </p:cNvPr>
          <p:cNvSpPr/>
          <p:nvPr/>
        </p:nvSpPr>
        <p:spPr>
          <a:xfrm>
            <a:off x="1480930" y="3429000"/>
            <a:ext cx="775253" cy="3651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27492E50-15A7-7C8E-332B-9FD4C61F90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752" y="5279698"/>
            <a:ext cx="9777763" cy="141631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1823C423-78F6-1D3D-DAC0-1DDD58FCF244}"/>
              </a:ext>
            </a:extLst>
          </p:cNvPr>
          <p:cNvSpPr/>
          <p:nvPr/>
        </p:nvSpPr>
        <p:spPr>
          <a:xfrm>
            <a:off x="1376570" y="5987855"/>
            <a:ext cx="9606169" cy="26385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4DC9D698-21B6-56F3-BE57-F1B02B84D6CA}"/>
              </a:ext>
            </a:extLst>
          </p:cNvPr>
          <p:cNvCxnSpPr>
            <a:cxnSpLocks/>
          </p:cNvCxnSpPr>
          <p:nvPr/>
        </p:nvCxnSpPr>
        <p:spPr>
          <a:xfrm flipH="1" flipV="1">
            <a:off x="2405270" y="3794124"/>
            <a:ext cx="6460434" cy="22090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51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13DCE-E3F0-BC34-7894-4541619D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6E5A4F0B-F7D1-9963-51D4-CD34B8654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2" y="1166390"/>
            <a:ext cx="8452633" cy="3818054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4A4468D-B113-11CB-745D-E31247610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76414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개인별 예약현황에서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다운받으면 내용 오류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개인별 예약현황에서 날짜지정 검색해서</a:t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다운받으면 내용 오류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D177012-FA28-6F26-658B-9B54D1FA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D6A87-BD76-0160-EB81-E945F7614FF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5FA6CA-65A7-DAB9-3147-4297E5AED517}"/>
              </a:ext>
            </a:extLst>
          </p:cNvPr>
          <p:cNvSpPr txBox="1"/>
          <p:nvPr/>
        </p:nvSpPr>
        <p:spPr>
          <a:xfrm>
            <a:off x="0" y="369332"/>
            <a:ext cx="12192000" cy="6280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개인별예약현황</a:t>
            </a:r>
            <a:endParaRPr lang="en-US" altLang="ko-KR" sz="1200" b="1" dirty="0"/>
          </a:p>
          <a:p>
            <a:r>
              <a:rPr lang="en-US" altLang="ko-KR" sz="1400" b="1" dirty="0"/>
              <a:t>https://erp.elegancetour.co.kr/niabbs5/erp.php?inc=menu040/sub4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47BC8-DDB9-02E4-76D0-7FC401F5D08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D5A51CA-ECF7-C67B-FC3E-8B3ECD3E2587}"/>
              </a:ext>
            </a:extLst>
          </p:cNvPr>
          <p:cNvSpPr/>
          <p:nvPr/>
        </p:nvSpPr>
        <p:spPr>
          <a:xfrm>
            <a:off x="7195127" y="3239511"/>
            <a:ext cx="775253" cy="3651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1E71A903-DF29-2994-1A28-502FF28004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571" y="4669441"/>
            <a:ext cx="5037859" cy="1819227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5203A068-D540-B94F-CD21-779BD8FC291D}"/>
              </a:ext>
            </a:extLst>
          </p:cNvPr>
          <p:cNvCxnSpPr>
            <a:cxnSpLocks/>
          </p:cNvCxnSpPr>
          <p:nvPr/>
        </p:nvCxnSpPr>
        <p:spPr>
          <a:xfrm flipH="1">
            <a:off x="6899564" y="3611562"/>
            <a:ext cx="591127" cy="11911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281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4792</TotalTime>
  <Words>730</Words>
  <Application>Microsoft Office PowerPoint</Application>
  <PresentationFormat>와이드스크린</PresentationFormat>
  <Paragraphs>101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김태진</cp:lastModifiedBy>
  <cp:revision>173</cp:revision>
  <dcterms:created xsi:type="dcterms:W3CDTF">2025-11-14T06:29:01Z</dcterms:created>
  <dcterms:modified xsi:type="dcterms:W3CDTF">2026-04-02T08:57:44Z</dcterms:modified>
</cp:coreProperties>
</file>