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46" r:id="rId2"/>
    <p:sldId id="355" r:id="rId3"/>
    <p:sldId id="367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442" autoAdjust="0"/>
  </p:normalViewPr>
  <p:slideViewPr>
    <p:cSldViewPr snapToGrid="0">
      <p:cViewPr varScale="1">
        <p:scale>
          <a:sx n="97" d="100"/>
          <a:sy n="97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B49DF-14D7-7313-B71C-554D63697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DEB5D944-FD0E-1D04-3E89-BF948C7520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9A010B7F-1070-F730-9E1B-1ADB5625F7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9928EEB-1662-07F3-D5B0-87B6E4CD9B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7552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6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(2026.02.02.)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2026.04.01.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여행</a:t>
            </a: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이주현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1DCD5-8855-EE00-F317-C2C38D88B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6A591C7-3C7F-ABCF-C0DA-754061C80CE9}"/>
              </a:ext>
            </a:extLst>
          </p:cNvPr>
          <p:cNvSpPr txBox="1"/>
          <p:nvPr/>
        </p:nvSpPr>
        <p:spPr>
          <a:xfrm>
            <a:off x="1478390" y="2921169"/>
            <a:ext cx="742543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6000" dirty="0"/>
              <a:t>회계업무</a:t>
            </a:r>
            <a:r>
              <a:rPr lang="en-US" altLang="ko-KR" sz="6000" dirty="0"/>
              <a:t>-</a:t>
            </a:r>
            <a:r>
              <a:rPr lang="ko-KR" altLang="en-US" sz="6000" dirty="0"/>
              <a:t>투어정산서</a:t>
            </a:r>
          </a:p>
        </p:txBody>
      </p:sp>
    </p:spTree>
    <p:extLst>
      <p:ext uri="{BB962C8B-B14F-4D97-AF65-F5344CB8AC3E}">
        <p14:creationId xmlns:p14="http://schemas.microsoft.com/office/powerpoint/2010/main" val="133016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A3675-366D-DA93-C27A-560D58E6B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DD1C6C09-EED2-1885-A355-BA6FA3AB839F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01/17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함양곶감축제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버스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대 상품인데 투어정산서에 버스 금액은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대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88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만원만 잡힘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버스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대라서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1,760,000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원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잡혀야함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C32257E-919C-9668-3064-2B9F19422158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ADMIN-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712505-8C74-BB06-35A5-8BB76B380D01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회계업무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투어정산서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A00470B-9FA5-AB4E-9DEA-275379B39291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이주현   검수날짜</a:t>
            </a:r>
            <a:r>
              <a:rPr lang="en-US" altLang="ko-KR" sz="1200" dirty="0"/>
              <a:t> : 2026.04.01.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144548F7-4648-8FFF-450D-1865B5013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6EC21DD0-7347-7726-89B9-3560994E56A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57957"/>
          <a:stretch>
            <a:fillRect/>
          </a:stretch>
        </p:blipFill>
        <p:spPr>
          <a:xfrm>
            <a:off x="305343" y="993370"/>
            <a:ext cx="4033256" cy="2883305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0A2A8C38-B541-6146-BFE5-7738334CDF9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2322" b="6151"/>
          <a:stretch>
            <a:fillRect/>
          </a:stretch>
        </p:blipFill>
        <p:spPr>
          <a:xfrm>
            <a:off x="1981477" y="3106968"/>
            <a:ext cx="4033256" cy="3533776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A6BCA9CC-A51C-F5E4-63DC-212276D2724D}"/>
              </a:ext>
            </a:extLst>
          </p:cNvPr>
          <p:cNvSpPr/>
          <p:nvPr/>
        </p:nvSpPr>
        <p:spPr>
          <a:xfrm>
            <a:off x="2367003" y="3068868"/>
            <a:ext cx="3567072" cy="80780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9175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</TotalTime>
  <Words>68</Words>
  <Application>Microsoft Office PowerPoint</Application>
  <PresentationFormat>와이드스크린</PresentationFormat>
  <Paragraphs>20</Paragraphs>
  <Slides>3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이 주현</cp:lastModifiedBy>
  <cp:revision>84</cp:revision>
  <dcterms:created xsi:type="dcterms:W3CDTF">2025-11-14T06:29:01Z</dcterms:created>
  <dcterms:modified xsi:type="dcterms:W3CDTF">2026-04-01T09:19:07Z</dcterms:modified>
</cp:coreProperties>
</file>