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 ?><Relationships xmlns="http://schemas.openxmlformats.org/package/2006/relationships"><Relationship Id="rId1" Type="http://schemas.openxmlformats.org/officeDocument/2006/relationships/officeDocument" Target="ppt/presentation.xml"  /><Relationship Id="rId2" Type="http://schemas.openxmlformats.org/package/2006/relationships/metadata/thumbnail" Target="docProps/thumbnail.jpeg"  /><Relationship Id="rId3" Type="http://schemas.openxmlformats.org/package/2006/relationships/metadata/core-properties" Target="docProps/core.xml"  /><Relationship Id="rId4" Type="http://schemas.openxmlformats.org/officeDocument/2006/relationships/extended-properties" Target="docProps/app.xml"  /><Relationship Id="rId5" Type="http://schemas.openxmlformats.org/officeDocument/2006/relationships/custom-properties" Target="docProps/custom.xml"  /></Relationships>
</file>

<file path=ppt/presentation.xml><?xml version="1.0" encoding="utf-8"?>
<p:presentation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sldMasterIdLst>
    <p:sldMasterId id="2147483648" r:id="rId1"/>
  </p:sldMasterIdLst>
  <p:notesMasterIdLst>
    <p:notesMasterId r:id="rId2"/>
  </p:notesMasterIdLst>
  <p:sldIdLst>
    <p:sldId id="450" r:id="rId3"/>
    <p:sldId id="470" r:id="rId4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showPr showNarration="1">
    <p:present/>
    <p:sldAll/>
    <p:penClr>
      <a:prstClr val="red"/>
    </p:penClr>
    <p:extLst>
      <p:ext uri="{2FDB2607-1784-4EEB-B798-7EB5836EED8A}">
        <p14:showMediaCtrls xmlns:p14="http://schemas.microsoft.com/office/powerpoint/2010/main" val="1"/>
      </p:ext>
    </p:extLst>
  </p:showPr>
</p:presentationPr>
</file>

<file path=ppt/tableStyles.xml><?xml version="1.0" encoding="utf-8"?>
<a:tblStyleLst xmlns:r="http://schemas.openxmlformats.org/officeDocument/2006/relationships" xmlns:c="http://schemas.openxmlformats.org/drawingml/2006/chart" xmlns:dgm="http://schemas.openxmlformats.org/drawingml/2006/diagram" xmlns:dsp="http://schemas.microsoft.com/office/drawing/2008/diagram" xmlns:a="http://schemas.openxmlformats.org/drawingml/2006/main" xmlns:pic="http://schemas.openxmlformats.org/drawingml/2006/picture" xmlns:wp="http://schemas.openxmlformats.org/drawingml/2006/wordprocessingDrawing" xmlns:xdr="http://schemas.openxmlformats.org/drawingml/2006/spreadsheetDrawing" xmlns:lc="http://schemas.openxmlformats.org/drawingml/2006/lockedCanvas" xmlns:p="http://schemas.openxmlformats.org/presentationml/2006/main" def="{5C22544A-7EE6-4342-B048-85BDC9FD1C3A}"/>
</file>

<file path=ppt/viewProps.xml><?xml version="1.0" encoding="utf-8"?>
<p:viewPr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normalViewPr>
    <p:restoredLeft sz="14995" autoAdjust="0"/>
    <p:restoredTop sz="95662" autoAdjust="0"/>
  </p:normalViewPr>
  <p:slideViewPr>
    <p:cSldViewPr snapToGrid="0">
      <p:cViewPr varScale="1">
        <p:scale>
          <a:sx n="100" d="100"/>
          <a:sy n="100" d="100"/>
        </p:scale>
        <p:origin x="792" y="114"/>
      </p:cViewPr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 ?><Relationships xmlns="http://schemas.openxmlformats.org/package/2006/relationships"><Relationship Id="rId1" Type="http://schemas.openxmlformats.org/officeDocument/2006/relationships/slideMaster" Target="slideMasters/slideMaster1.xml"  /><Relationship Id="rId2" Type="http://schemas.openxmlformats.org/officeDocument/2006/relationships/notesMaster" Target="notesMasters/notesMaster1.xml"  /><Relationship Id="rId3" Type="http://schemas.openxmlformats.org/officeDocument/2006/relationships/slide" Target="slides/slide1.xml"  /><Relationship Id="rId4" Type="http://schemas.openxmlformats.org/officeDocument/2006/relationships/slide" Target="slides/slide2.xml"  /><Relationship Id="rId5" Type="http://schemas.openxmlformats.org/officeDocument/2006/relationships/presProps" Target="presProps.xml"  /><Relationship Id="rId6" Type="http://schemas.openxmlformats.org/officeDocument/2006/relationships/viewProps" Target="viewProps.xml"  /><Relationship Id="rId7" Type="http://schemas.openxmlformats.org/officeDocument/2006/relationships/theme" Target="theme/theme1.xml"  /><Relationship Id="rId8" Type="http://schemas.openxmlformats.org/officeDocument/2006/relationships/tableStyles" Target="tableStyles.xml"  /></Relationships>
</file>

<file path=ppt/notesMasters/_rels/notesMaster1.xml.rels><?xml version="1.0" encoding="UTF-8" standalone="yes" ?><Relationships xmlns="http://schemas.openxmlformats.org/package/2006/relationships"><Relationship Id="rId1" Type="http://schemas.openxmlformats.org/officeDocument/2006/relationships/theme" Target="../theme/theme2.xml"  /></Relationships>
</file>

<file path=ppt/notesMasters/notesMaster1.xml><?xml version="1.0" encoding="utf-8"?>
<p:notesMaster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 idx="0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lvl="0"/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lvl="0"/>
            <a:fld id="{121E0923-9955-4490-816D-81363679A6C9}" type="datetime1">
              <a:rPr lang="ko-KR" altLang="en-US" smtClean="0"/>
              <a:t>2026-04-01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/>
          <a:lstStyle/>
          <a:p>
            <a:pPr lvl="0">
              <a:defRPr/>
            </a:pPr>
            <a:r>
              <a:rPr lang="ko-KR" altLang="en-US"/>
              <a:t>마스터 텍스트 스타일을 편집하려면 클릭</a:t>
            </a:r>
            <a:endParaRPr lang="ko-KR" altLang="en-US"/>
          </a:p>
          <a:p>
            <a:pPr lvl="1">
              <a:defRPr/>
            </a:pPr>
            <a:r>
              <a:rPr lang="ko-KR" altLang="en-US"/>
              <a:t>두 번째 수준</a:t>
            </a:r>
            <a:endParaRPr lang="ko-KR" altLang="en-US"/>
          </a:p>
          <a:p>
            <a:pPr lvl="2">
              <a:defRPr/>
            </a:pPr>
            <a:r>
              <a:rPr lang="ko-KR" altLang="en-US"/>
              <a:t>세 번째 수준</a:t>
            </a:r>
            <a:endParaRPr lang="ko-KR" altLang="en-US"/>
          </a:p>
          <a:p>
            <a:pPr lvl="3">
              <a:defRPr/>
            </a:pPr>
            <a:r>
              <a:rPr lang="ko-KR" altLang="en-US"/>
              <a:t>네 번째 수준</a:t>
            </a:r>
            <a:endParaRPr lang="ko-KR" altLang="en-US"/>
          </a:p>
          <a:p>
            <a:pPr lvl="4">
              <a:defRPr/>
            </a:pPr>
            <a:r>
              <a:rPr lang="ko-KR" altLang="en-US"/>
              <a:t>다섯 번째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lvl="0"/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lvl="0"/>
            <a:fld id="{7D96C40C-D344-42F9-A8D5-C0CB8F2B8F6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30567285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10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11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2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3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4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5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6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7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8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9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0A5D8325-BFCE-A6D4-1C95-45E52774582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ABF4425E-DF43-D6C1-1D8A-8C639DC0872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7E783363-F763-071E-C786-674BBF6B91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2026-04-01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67D93B1B-5F16-4D7B-D720-41A2EBA4D2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EDDBC69A-BC98-2176-9F1E-A25ECC601D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997977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24585D77-57E8-DDED-72F8-07347E66AD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28BACA6C-172C-677B-150E-5DD2EAEE22B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E9CD16D3-DE66-C44C-DCCE-4117A69345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2026-04-01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172F3C23-DDC9-F547-CF0D-5A9999047E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DE364C9D-4347-B7FB-5355-B4CE5AD735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177260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D0478821-094B-56B6-10AE-D4E4981807A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FA133DF3-4BBC-4CCA-486B-23E9A76D83D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F60DFC1C-7E43-25A5-F83A-7C28D2E251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2026-04-01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74669465-9FA5-8DEB-79B7-73BCB507D7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33173DE-B24E-2813-87F1-2FE70BCAD2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546365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8AE17FCA-5E2F-B5B5-94A8-05E0926721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05BEEEAB-24BF-0819-1C9B-C47D47BE07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D805A216-0CD2-91F8-22AB-C945BEFD7D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2026-04-01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BD6E28B0-6441-38F6-9512-9A19618CF0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F4C71E3B-0B2A-B35D-746F-1707C63884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800986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02A4ED4A-64FF-0282-2B29-F1A934652B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3ACFB87E-148C-DA02-CEC8-C17C217AA7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6FFDD738-9D34-1D74-3482-149AC1D6DE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2026-04-01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1A778E37-3E7F-9EE2-18BE-DBBAFC4112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C8F42ACF-23FB-9449-601E-2DDA1964DD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139170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121E378-CB40-C291-04E8-772CB15B29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2DA61D64-3030-C98E-463E-AA9CDD617FA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F35C5F72-1CEA-53E0-3406-926932BDED1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87B7C13C-B2A8-6ADD-E239-B82D86F08F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2026-04-01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F1883612-D3FD-49FA-5C06-27A19DE478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DC571989-BE5E-7408-8866-58460F4390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885398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B1198F30-F663-3E81-80D5-4C420DE627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FFC7835E-0FE6-1FCD-DF88-FFA5B1ECCEB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5BE250CF-C304-430F-F25F-BDE3D0885EA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2E6CDAE3-E0BE-5D86-97AC-8BC6F439A6B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FEB50EBD-46E0-315D-FA83-411C859A926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38709E42-46CE-9B9B-4D35-F7F4A4E7D0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2026-04-01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0C0D8AB7-B6E3-B2D7-D2A0-780AB0000B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C8B59176-9229-B53C-2D4C-3385C8EE1C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051444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07B72BF1-F4D7-8ECF-7C62-FA7CAD4D6C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49F29316-BCAF-D5D9-5791-1611B455EE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2026-04-01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260A31D0-BACA-DBF3-E14F-15B9714BA7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90FC36A6-FF2B-0164-DE90-D014778952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188998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AFA5ACED-18C2-F54F-7650-474C845879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2026-04-01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0EB39E36-BB5D-5A12-29BD-74C6D2D5D8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A996F212-FADC-7595-85B8-9B2CF0DC77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535112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4E9AD1B0-79FC-53F8-81F2-09F221505D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6E4D222A-5567-A547-6846-DED6ACFDB2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103ED689-9441-12A9-9B40-F2869A77609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3B59D953-AFD1-338B-D5AF-1931DA4176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2026-04-01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A3C419AE-40CC-0439-F6B2-A1F6348366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CD07A541-6FD4-F9D2-F0A2-FC4D6E7EE6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116589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2E545A3-A5FB-C8EE-D220-A39555A660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67A62561-FB76-5864-AD04-F26B8E71514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7560F82D-2541-62F6-98A0-23F8E0C884B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6B7E8FE4-C08A-8774-CAD5-563E847C99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2026-04-01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67757B5F-CDF8-E5BB-4331-D2504D3A50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5060134D-4584-A14D-A62E-0DE4BE3361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62297014"/>
      </p:ext>
    </p:extLst>
  </p:cSld>
  <p:clrMapOvr>
    <a:masterClrMapping/>
  </p:clrMapOvr>
</p:sldLayout>
</file>

<file path=ppt/slideMasters/_rels/slideMaster1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Relationship Id="rId10" Type="http://schemas.openxmlformats.org/officeDocument/2006/relationships/slideLayout" Target="../slideLayouts/slideLayout10.xml"  /><Relationship Id="rId11" Type="http://schemas.openxmlformats.org/officeDocument/2006/relationships/slideLayout" Target="../slideLayouts/slideLayout11.xml"  /><Relationship Id="rId12" Type="http://schemas.openxmlformats.org/officeDocument/2006/relationships/theme" Target="../theme/theme1.xml"  /><Relationship Id="rId2" Type="http://schemas.openxmlformats.org/officeDocument/2006/relationships/slideLayout" Target="../slideLayouts/slideLayout2.xml"  /><Relationship Id="rId3" Type="http://schemas.openxmlformats.org/officeDocument/2006/relationships/slideLayout" Target="../slideLayouts/slideLayout3.xml"  /><Relationship Id="rId4" Type="http://schemas.openxmlformats.org/officeDocument/2006/relationships/slideLayout" Target="../slideLayouts/slideLayout4.xml"  /><Relationship Id="rId5" Type="http://schemas.openxmlformats.org/officeDocument/2006/relationships/slideLayout" Target="../slideLayouts/slideLayout5.xml"  /><Relationship Id="rId6" Type="http://schemas.openxmlformats.org/officeDocument/2006/relationships/slideLayout" Target="../slideLayouts/slideLayout6.xml"  /><Relationship Id="rId7" Type="http://schemas.openxmlformats.org/officeDocument/2006/relationships/slideLayout" Target="../slideLayouts/slideLayout7.xml"  /><Relationship Id="rId8" Type="http://schemas.openxmlformats.org/officeDocument/2006/relationships/slideLayout" Target="../slideLayouts/slideLayout8.xml"  /><Relationship Id="rId9" Type="http://schemas.openxmlformats.org/officeDocument/2006/relationships/slideLayout" Target="../slideLayouts/slideLayout9.xml" 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9010D8F6-0403-DE3B-82D7-D2DE6740AF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007AAA18-001B-269A-9AA6-2CF95FB9934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A761139D-9108-70D3-A09C-EB934E49ACC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3383CD-7BF5-431C-984E-CCAAB9885123}" type="datetimeFigureOut">
              <a:rPr lang="ko-KR" altLang="en-US" smtClean="0"/>
              <a:t>2026-04-01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9C0022EA-8EBB-88D9-3731-D0B5FB79C04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07C3262-967F-7539-E7E7-D8155594205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0960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/Relationships>
</file>

<file path=ppt/slides/_rels/slide2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Relationship Id="rId2" Type="http://schemas.openxmlformats.org/officeDocument/2006/relationships/image" Target="../media/image1.png"  /><Relationship Id="rId3" Type="http://schemas.openxmlformats.org/officeDocument/2006/relationships/image" Target="../media/image2.png"  /><Relationship Id="rId4" Type="http://schemas.openxmlformats.org/officeDocument/2006/relationships/image" Target="../media/image3.png"  /></Relationships>
</file>

<file path=ppt/slides/slide1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>
            <a:extLst>
              <a:ext uri="{FF2B5EF4-FFF2-40B4-BE49-F238E27FC236}">
                <a16:creationId xmlns:a16="http://schemas.microsoft.com/office/drawing/2014/main" id="{E00025E4-0D23-8779-2010-54CE85DDD749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0">
                <a:schemeClr val="bg2"/>
              </a:gs>
              <a:gs pos="50000">
                <a:schemeClr val="bg1">
                  <a:lumMod val="95000"/>
                </a:schemeClr>
              </a:gs>
              <a:gs pos="100000">
                <a:schemeClr val="bg1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5" name="직사각형 4">
            <a:extLst>
              <a:ext uri="{FF2B5EF4-FFF2-40B4-BE49-F238E27FC236}">
                <a16:creationId xmlns:a16="http://schemas.microsoft.com/office/drawing/2014/main" id="{0B7458C7-785B-C5BF-E0E9-D0A566C9CF53}"/>
              </a:ext>
            </a:extLst>
          </p:cNvPr>
          <p:cNvSpPr/>
          <p:nvPr/>
        </p:nvSpPr>
        <p:spPr>
          <a:xfrm>
            <a:off x="1769166" y="2027583"/>
            <a:ext cx="9713689" cy="80916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2061BD7-08E2-3D26-C8F3-6E93B038917F}"/>
              </a:ext>
            </a:extLst>
          </p:cNvPr>
          <p:cNvSpPr txBox="1"/>
          <p:nvPr/>
        </p:nvSpPr>
        <p:spPr>
          <a:xfrm>
            <a:off x="639848" y="1902551"/>
            <a:ext cx="112931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en-US" altLang="ko-KR" dirty="0">
                <a:solidFill>
                  <a:schemeClr val="bg2">
                    <a:lumMod val="50000"/>
                  </a:schemeClr>
                </a:solidFill>
              </a:rPr>
              <a:t>2025</a:t>
            </a:r>
            <a:endParaRPr lang="ko-KR" altLang="en-US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49903" y="2635624"/>
            <a:ext cx="11107988" cy="10010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>
              <a:lnSpc>
                <a:spcPct val="200000"/>
              </a:lnSpc>
              <a:defRPr/>
            </a:pPr>
            <a:r>
              <a:rPr lang="ko-KR" altLang="en-US" sz="3000">
                <a:ea typeface="HY견고딕"/>
              </a:rPr>
              <a:t>로망스투어</a:t>
            </a:r>
            <a:r>
              <a:rPr lang="ko-KR" altLang="en-US" sz="3000">
                <a:latin typeface="HY견고딕"/>
                <a:ea typeface="HY견고딕"/>
              </a:rPr>
              <a:t> </a:t>
            </a:r>
            <a:r>
              <a:rPr lang="en-US" altLang="ko-KR" sz="3000">
                <a:latin typeface="HY견고딕"/>
                <a:ea typeface="HY견고딕"/>
              </a:rPr>
              <a:t>ERP</a:t>
            </a:r>
            <a:r>
              <a:rPr lang="ko-KR" altLang="en-US" sz="3000">
                <a:ea typeface="HY견고딕"/>
              </a:rPr>
              <a:t>리뉴얼</a:t>
            </a:r>
            <a:r>
              <a:rPr lang="en-US" altLang="ko-KR" sz="3000">
                <a:ea typeface="HY견고딕"/>
              </a:rPr>
              <a:t>_</a:t>
            </a:r>
            <a:r>
              <a:rPr lang="ko-KR" altLang="en-US" sz="3000">
                <a:ea typeface="HY견고딕"/>
              </a:rPr>
              <a:t>검토사항 </a:t>
            </a:r>
            <a:r>
              <a:rPr lang="en-US" altLang="ko-KR" sz="3000">
                <a:ea typeface="HY견고딕"/>
              </a:rPr>
              <a:t>(2026.04.03)</a:t>
            </a:r>
            <a:endParaRPr lang="en-US" altLang="ko-KR" sz="3000">
              <a:ea typeface="HY견고딕"/>
            </a:endParaRPr>
          </a:p>
        </p:txBody>
      </p:sp>
      <p:sp>
        <p:nvSpPr>
          <p:cNvPr id="2" name="슬라이드 번호 개체 틀 1">
            <a:extLst>
              <a:ext uri="{FF2B5EF4-FFF2-40B4-BE49-F238E27FC236}">
                <a16:creationId xmlns:a16="http://schemas.microsoft.com/office/drawing/2014/main" id="{56DA4477-8CB6-1B0A-38B0-22CE60085B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FC5C38-E953-43A3-AEC3-CD908A3DF6B8}" type="slidenum">
              <a:rPr lang="ko-KR" altLang="en-US" smtClean="0"/>
              <a:t>1</a:t>
            </a:fld>
            <a:endParaRPr lang="ko-KR" altLang="en-US"/>
          </a:p>
        </p:txBody>
      </p:sp>
      <p:cxnSp>
        <p:nvCxnSpPr>
          <p:cNvPr id="3" name="직선 연결선 2">
            <a:extLst>
              <a:ext uri="{FF2B5EF4-FFF2-40B4-BE49-F238E27FC236}">
                <a16:creationId xmlns:a16="http://schemas.microsoft.com/office/drawing/2014/main" id="{EA36E82C-3430-4EA9-F9E1-048F7F2314F4}"/>
              </a:ext>
            </a:extLst>
          </p:cNvPr>
          <p:cNvCxnSpPr/>
          <p:nvPr/>
        </p:nvCxnSpPr>
        <p:spPr>
          <a:xfrm>
            <a:off x="666974" y="4550485"/>
            <a:ext cx="10800678" cy="0"/>
          </a:xfrm>
          <a:prstGeom prst="line">
            <a:avLst/>
          </a:prstGeom>
          <a:ln w="28575"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직선 연결선 7">
            <a:extLst>
              <a:ext uri="{FF2B5EF4-FFF2-40B4-BE49-F238E27FC236}">
                <a16:creationId xmlns:a16="http://schemas.microsoft.com/office/drawing/2014/main" id="{CDAFAEEA-5576-6EC8-9A9B-21FA0016C0C7}"/>
              </a:ext>
            </a:extLst>
          </p:cNvPr>
          <p:cNvCxnSpPr/>
          <p:nvPr/>
        </p:nvCxnSpPr>
        <p:spPr>
          <a:xfrm>
            <a:off x="682177" y="4861911"/>
            <a:ext cx="10800678" cy="0"/>
          </a:xfrm>
          <a:prstGeom prst="line">
            <a:avLst/>
          </a:prstGeom>
          <a:ln w="28575"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직선 연결선 8">
            <a:extLst>
              <a:ext uri="{FF2B5EF4-FFF2-40B4-BE49-F238E27FC236}">
                <a16:creationId xmlns:a16="http://schemas.microsoft.com/office/drawing/2014/main" id="{429BC4FB-047F-9211-691E-3C52D12064D6}"/>
              </a:ext>
            </a:extLst>
          </p:cNvPr>
          <p:cNvCxnSpPr/>
          <p:nvPr/>
        </p:nvCxnSpPr>
        <p:spPr>
          <a:xfrm>
            <a:off x="682177" y="5199842"/>
            <a:ext cx="10800678" cy="0"/>
          </a:xfrm>
          <a:prstGeom prst="line">
            <a:avLst/>
          </a:prstGeom>
          <a:ln w="28575"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직선 연결선 9">
            <a:extLst>
              <a:ext uri="{FF2B5EF4-FFF2-40B4-BE49-F238E27FC236}">
                <a16:creationId xmlns:a16="http://schemas.microsoft.com/office/drawing/2014/main" id="{B317A8A1-0243-E6ED-E985-556B695B2D9A}"/>
              </a:ext>
            </a:extLst>
          </p:cNvPr>
          <p:cNvCxnSpPr/>
          <p:nvPr/>
        </p:nvCxnSpPr>
        <p:spPr>
          <a:xfrm>
            <a:off x="6142616" y="4572000"/>
            <a:ext cx="0" cy="627842"/>
          </a:xfrm>
          <a:prstGeom prst="line">
            <a:avLst/>
          </a:prstGeom>
          <a:ln w="28575"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직선 연결선 10">
            <a:extLst>
              <a:ext uri="{FF2B5EF4-FFF2-40B4-BE49-F238E27FC236}">
                <a16:creationId xmlns:a16="http://schemas.microsoft.com/office/drawing/2014/main" id="{8EA5A74E-08EE-9798-5E4B-01266DD4B5C3}"/>
              </a:ext>
            </a:extLst>
          </p:cNvPr>
          <p:cNvCxnSpPr/>
          <p:nvPr/>
        </p:nvCxnSpPr>
        <p:spPr>
          <a:xfrm>
            <a:off x="8876851" y="4547990"/>
            <a:ext cx="0" cy="627842"/>
          </a:xfrm>
          <a:prstGeom prst="line">
            <a:avLst/>
          </a:prstGeom>
          <a:ln w="28575"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직선 연결선 11">
            <a:extLst>
              <a:ext uri="{FF2B5EF4-FFF2-40B4-BE49-F238E27FC236}">
                <a16:creationId xmlns:a16="http://schemas.microsoft.com/office/drawing/2014/main" id="{7FA79F2B-4459-4817-95E2-039C6F55351B}"/>
              </a:ext>
            </a:extLst>
          </p:cNvPr>
          <p:cNvCxnSpPr/>
          <p:nvPr/>
        </p:nvCxnSpPr>
        <p:spPr>
          <a:xfrm>
            <a:off x="3444240" y="4572000"/>
            <a:ext cx="0" cy="627842"/>
          </a:xfrm>
          <a:prstGeom prst="line">
            <a:avLst/>
          </a:prstGeom>
          <a:ln w="28575"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1100C30E-3D9C-3BF2-63AE-CC566B139083}"/>
              </a:ext>
            </a:extLst>
          </p:cNvPr>
          <p:cNvSpPr txBox="1"/>
          <p:nvPr/>
        </p:nvSpPr>
        <p:spPr>
          <a:xfrm>
            <a:off x="682177" y="4550228"/>
            <a:ext cx="272620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dirty="0"/>
              <a:t>Document Version</a:t>
            </a:r>
            <a:endParaRPr lang="ko-KR" altLang="en-US" sz="1600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EDDA64FE-30BF-4636-E9FD-D00BA0172C2B}"/>
              </a:ext>
            </a:extLst>
          </p:cNvPr>
          <p:cNvSpPr txBox="1"/>
          <p:nvPr/>
        </p:nvSpPr>
        <p:spPr>
          <a:xfrm>
            <a:off x="3452270" y="4536481"/>
            <a:ext cx="272620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dirty="0"/>
              <a:t>Last Updated</a:t>
            </a:r>
            <a:endParaRPr lang="ko-KR" altLang="en-US" sz="1600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5B21A775-0D28-317F-8B21-4B28CD152BF5}"/>
              </a:ext>
            </a:extLst>
          </p:cNvPr>
          <p:cNvSpPr txBox="1"/>
          <p:nvPr/>
        </p:nvSpPr>
        <p:spPr>
          <a:xfrm>
            <a:off x="6150646" y="4523357"/>
            <a:ext cx="272620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dirty="0"/>
              <a:t>Organization</a:t>
            </a:r>
            <a:endParaRPr lang="ko-KR" altLang="en-US" sz="1600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837311ED-AF0E-CE67-9C60-6AFE615C32F1}"/>
              </a:ext>
            </a:extLst>
          </p:cNvPr>
          <p:cNvSpPr txBox="1"/>
          <p:nvPr/>
        </p:nvSpPr>
        <p:spPr>
          <a:xfrm>
            <a:off x="8868821" y="4535135"/>
            <a:ext cx="2598831" cy="3507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dirty="0" err="1"/>
              <a:t>Auther</a:t>
            </a:r>
            <a:endParaRPr lang="ko-KR" altLang="en-US" sz="1600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CF0C9A69-3719-42D1-EEB3-8A43B9311D12}"/>
              </a:ext>
            </a:extLst>
          </p:cNvPr>
          <p:cNvSpPr txBox="1"/>
          <p:nvPr/>
        </p:nvSpPr>
        <p:spPr>
          <a:xfrm>
            <a:off x="682177" y="4861911"/>
            <a:ext cx="2762063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>
              <a:defRPr/>
            </a:pPr>
            <a:r>
              <a:rPr lang="en-US" altLang="ko-KR" sz="1400" dirty="0">
                <a:solidFill>
                  <a:schemeClr val="bg2">
                    <a:lumMod val="50000"/>
                  </a:schemeClr>
                </a:solidFill>
              </a:rPr>
              <a:t>0.1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3454878" y="4890385"/>
            <a:ext cx="267168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>
              <a:defRPr/>
            </a:pPr>
            <a:r>
              <a:rPr lang="en-US" altLang="ko-KR" sz="1400">
                <a:solidFill>
                  <a:schemeClr val="bg2">
                    <a:lumMod val="50000"/>
                  </a:schemeClr>
                </a:solidFill>
              </a:rPr>
              <a:t>2026.04.03</a:t>
            </a:r>
            <a:endParaRPr lang="en-US" altLang="ko-KR" sz="140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01D90280-4DE0-FBA4-6F70-1A0F8C7A8ED8}"/>
              </a:ext>
            </a:extLst>
          </p:cNvPr>
          <p:cNvSpPr txBox="1"/>
          <p:nvPr/>
        </p:nvSpPr>
        <p:spPr>
          <a:xfrm>
            <a:off x="6153252" y="4876810"/>
            <a:ext cx="274339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1400" dirty="0">
                <a:solidFill>
                  <a:schemeClr val="bg2">
                    <a:lumMod val="50000"/>
                  </a:schemeClr>
                </a:solidFill>
              </a:rPr>
              <a:t>여행</a:t>
            </a:r>
            <a:r>
              <a:rPr lang="en-US" altLang="ko-KR" sz="1400" dirty="0">
                <a:solidFill>
                  <a:schemeClr val="bg2">
                    <a:lumMod val="50000"/>
                  </a:schemeClr>
                </a:solidFill>
              </a:rPr>
              <a:t>2</a:t>
            </a:r>
            <a:r>
              <a:rPr lang="ko-KR" altLang="en-US" sz="1400" dirty="0">
                <a:solidFill>
                  <a:schemeClr val="bg2">
                    <a:lumMod val="50000"/>
                  </a:schemeClr>
                </a:solidFill>
              </a:rPr>
              <a:t>팀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48E86512-07FA-BE18-434D-59D1CB4F1528}"/>
              </a:ext>
            </a:extLst>
          </p:cNvPr>
          <p:cNvSpPr txBox="1"/>
          <p:nvPr/>
        </p:nvSpPr>
        <p:spPr>
          <a:xfrm>
            <a:off x="8857054" y="4874143"/>
            <a:ext cx="265249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1200" dirty="0" err="1">
                <a:solidFill>
                  <a:schemeClr val="bg2">
                    <a:lumMod val="50000"/>
                  </a:schemeClr>
                </a:solidFill>
              </a:rPr>
              <a:t>최아름</a:t>
            </a:r>
            <a:endParaRPr lang="ko-KR" altLang="en-US" sz="1200" dirty="0">
              <a:solidFill>
                <a:schemeClr val="bg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79721"/>
      </p:ext>
    </p:extLst>
  </p:cSld>
  <p:clrMapOvr>
    <a:masterClrMapping/>
  </p:clrMapOvr>
</p:sld>
</file>

<file path=ppt/slides/slide2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B6388F03-487E-234C-9BF1-B31F3EB957A1}"/>
              </a:ext>
            </a:extLst>
          </p:cNvPr>
          <p:cNvSpPr txBox="1"/>
          <p:nvPr/>
        </p:nvSpPr>
        <p:spPr>
          <a:xfrm>
            <a:off x="0" y="368562"/>
            <a:ext cx="12192000" cy="412590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txBody>
          <a:bodyPr wrap="square" lIns="720000" tIns="180000" rtlCol="0">
            <a:spAutoFit/>
          </a:bodyPr>
          <a:lstStyle/>
          <a:p>
            <a:r>
              <a:rPr lang="ko-KR" altLang="en-US" sz="1200" b="1" dirty="0"/>
              <a:t>버스좌석관리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9205608" y="432663"/>
            <a:ext cx="2986392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r">
              <a:defRPr/>
            </a:pPr>
            <a:r>
              <a:rPr lang="ko-KR" altLang="en-US" sz="1200"/>
              <a:t>검수자 </a:t>
            </a:r>
            <a:r>
              <a:rPr lang="en-US" altLang="ko-KR" sz="1200"/>
              <a:t>: </a:t>
            </a:r>
            <a:r>
              <a:rPr lang="ko-KR" altLang="en-US" sz="1200"/>
              <a:t>최아름   검수날짜</a:t>
            </a:r>
            <a:r>
              <a:rPr lang="en-US" altLang="ko-KR" sz="1200"/>
              <a:t> : 2026.04.03</a:t>
            </a:r>
            <a:endParaRPr lang="en-US" altLang="ko-KR" sz="1200"/>
          </a:p>
        </p:txBody>
      </p:sp>
      <p:sp>
        <p:nvSpPr>
          <p:cNvPr id="2" name="슬라이드 번호 개체 틀 1">
            <a:extLst>
              <a:ext uri="{FF2B5EF4-FFF2-40B4-BE49-F238E27FC236}">
                <a16:creationId xmlns:a16="http://schemas.microsoft.com/office/drawing/2014/main" id="{E51F7C9D-5329-F96F-BB03-168ABA3A26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FC5C38-E953-43A3-AEC3-CD908A3DF6B8}" type="slidenum">
              <a:rPr lang="ko-KR" altLang="en-US" smtClean="0"/>
              <a:t>2</a:t>
            </a:fld>
            <a:endParaRPr lang="ko-KR" altLang="en-US"/>
          </a:p>
        </p:txBody>
      </p:sp>
      <p:graphicFrame>
        <p:nvGraphicFramePr>
          <p:cNvPr id="13" name="표 12"/>
          <p:cNvGraphicFramePr>
            <a:graphicFrameLocks noGrp="1"/>
          </p:cNvGraphicFramePr>
          <p:nvPr/>
        </p:nvGraphicFramePr>
        <p:xfrm>
          <a:off x="6096000" y="1021945"/>
          <a:ext cx="5790657" cy="413194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90657"/>
              </a:tblGrid>
              <a:tr h="397303">
                <a:tc>
                  <a:txBody>
                    <a:bodyPr vert="horz" lIns="91440" tIns="108000" rIns="91440" bIns="45720" anchor="t" anchorCtr="0"/>
                    <a:lstStyle/>
                    <a:p>
                      <a:pPr marL="0" marR="0" lvl="0" indent="0" algn="l" defTabSz="914400" rtl="0" eaLnBrk="1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FontTx/>
                        <a:buNone/>
                        <a:defRPr/>
                      </a:pPr>
                      <a:r>
                        <a:rPr lang="ko-KR" altLang="en-US" sz="140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기능 여부 검토사항 </a:t>
                      </a:r>
                      <a:endParaRPr lang="ko-KR" altLang="en-US" sz="1400">
                        <a:solidFill>
                          <a:schemeClr val="bg2">
                            <a:lumMod val="50000"/>
                          </a:schemeClr>
                        </a:solidFill>
                      </a:endParaRPr>
                    </a:p>
                  </a:txBody>
                  <a:tcPr marL="91440" marR="91440" marT="108000">
                    <a:solidFill>
                      <a:schemeClr val="bg2"/>
                    </a:solidFill>
                  </a:tcPr>
                </a:tc>
              </a:tr>
              <a:tr h="3734643">
                <a:tc>
                  <a:txBody>
                    <a:bodyPr vert="horz" lIns="216000" tIns="45720" rIns="91440" bIns="45720" anchor="t" anchorCtr="0"/>
                    <a:lstStyle/>
                    <a:p>
                      <a:pPr marL="171450" lvl="0" indent="-171450" latinLnBrk="1">
                        <a:lnSpc>
                          <a:spcPct val="150000"/>
                        </a:lnSpc>
                        <a:buFont typeface="Arial"/>
                        <a:buChar char="•"/>
                        <a:defRPr/>
                      </a:pPr>
                      <a:r>
                        <a:rPr lang="ko-KR" altLang="en-US" sz="1200" b="1">
                          <a:solidFill>
                            <a:schemeClr val="tx1"/>
                          </a:solidFill>
                        </a:rPr>
                        <a:t>버스별 예약관리</a:t>
                      </a:r>
                      <a:r>
                        <a:rPr lang="en-US" altLang="ko-KR" sz="1200" b="1">
                          <a:solidFill>
                            <a:schemeClr val="tx1"/>
                          </a:solidFill>
                        </a:rPr>
                        <a:t>,</a:t>
                      </a:r>
                      <a:r>
                        <a:rPr lang="ko-KR" altLang="en-US" sz="1200" b="1">
                          <a:solidFill>
                            <a:schemeClr val="tx1"/>
                          </a:solidFill>
                        </a:rPr>
                        <a:t> 출발일자별 예약현황</a:t>
                      </a:r>
                      <a:r>
                        <a:rPr lang="en-US" altLang="ko-KR" sz="1200" b="1">
                          <a:solidFill>
                            <a:schemeClr val="tx1"/>
                          </a:solidFill>
                        </a:rPr>
                        <a:t>,</a:t>
                      </a:r>
                      <a:r>
                        <a:rPr lang="ko-KR" altLang="en-US" sz="1200" b="1">
                          <a:solidFill>
                            <a:schemeClr val="tx1"/>
                          </a:solidFill>
                        </a:rPr>
                        <a:t> 상품관리</a:t>
                      </a:r>
                      <a:r>
                        <a:rPr lang="en-US" altLang="ko-KR" sz="1200" b="1">
                          <a:solidFill>
                            <a:schemeClr val="tx1"/>
                          </a:solidFill>
                        </a:rPr>
                        <a:t>(</a:t>
                      </a:r>
                      <a:r>
                        <a:rPr lang="ko-KR" altLang="en-US" sz="1200" b="1">
                          <a:solidFill>
                            <a:schemeClr val="tx1"/>
                          </a:solidFill>
                        </a:rPr>
                        <a:t>행사등록관리</a:t>
                      </a:r>
                      <a:r>
                        <a:rPr lang="en-US" altLang="ko-KR" sz="1200" b="1">
                          <a:solidFill>
                            <a:schemeClr val="tx1"/>
                          </a:solidFill>
                        </a:rPr>
                        <a:t>)</a:t>
                      </a:r>
                      <a:r>
                        <a:rPr lang="ko-KR" altLang="en-US" sz="1200" b="1">
                          <a:solidFill>
                            <a:schemeClr val="tx1"/>
                          </a:solidFill>
                        </a:rPr>
                        <a:t>에 드림버스가 한대로 표시가 되어야 하는데 출발일자별 예약현황에 두대 표시가 됨</a:t>
                      </a:r>
                      <a:endParaRPr lang="ko-KR" altLang="en-US" sz="1200" b="1">
                        <a:solidFill>
                          <a:schemeClr val="tx1"/>
                        </a:solidFill>
                      </a:endParaRPr>
                    </a:p>
                    <a:p>
                      <a:pPr marL="171450" lvl="0" indent="-171450" latinLnBrk="1">
                        <a:lnSpc>
                          <a:spcPct val="150000"/>
                        </a:lnSpc>
                        <a:buFont typeface="Arial"/>
                        <a:buChar char="•"/>
                        <a:defRPr/>
                      </a:pPr>
                      <a:endParaRPr lang="ko-KR" altLang="en-US" sz="1200" b="1">
                        <a:solidFill>
                          <a:schemeClr val="tx1"/>
                        </a:solidFill>
                      </a:endParaRPr>
                    </a:p>
                    <a:p>
                      <a:pPr marL="171450" lvl="0" indent="-171450" latinLnBrk="1">
                        <a:lnSpc>
                          <a:spcPct val="150000"/>
                        </a:lnSpc>
                        <a:buFont typeface="Arial"/>
                        <a:buChar char="•"/>
                        <a:defRPr/>
                      </a:pPr>
                      <a:r>
                        <a:rPr lang="ko-KR" altLang="en-US" sz="1200" b="1">
                          <a:solidFill>
                            <a:schemeClr val="tx1"/>
                          </a:solidFill>
                        </a:rPr>
                        <a:t>상품관리</a:t>
                      </a:r>
                      <a:r>
                        <a:rPr lang="en-US" altLang="ko-KR" sz="1200" b="1">
                          <a:solidFill>
                            <a:schemeClr val="tx1"/>
                          </a:solidFill>
                        </a:rPr>
                        <a:t>(</a:t>
                      </a:r>
                      <a:r>
                        <a:rPr lang="ko-KR" altLang="en-US" sz="1200" b="1">
                          <a:solidFill>
                            <a:schemeClr val="tx1"/>
                          </a:solidFill>
                        </a:rPr>
                        <a:t>행사등록관리</a:t>
                      </a:r>
                      <a:r>
                        <a:rPr lang="en-US" altLang="ko-KR" sz="1200" b="1">
                          <a:solidFill>
                            <a:schemeClr val="tx1"/>
                          </a:solidFill>
                        </a:rPr>
                        <a:t>)</a:t>
                      </a:r>
                      <a:r>
                        <a:rPr lang="ko-KR" altLang="en-US" sz="1200" b="1">
                          <a:solidFill>
                            <a:schemeClr val="tx1"/>
                          </a:solidFill>
                        </a:rPr>
                        <a:t>에서 버스등록 </a:t>
                      </a:r>
                      <a:r>
                        <a:rPr lang="en-US" altLang="ko-KR" sz="1200" b="1">
                          <a:solidFill>
                            <a:schemeClr val="tx1"/>
                          </a:solidFill>
                        </a:rPr>
                        <a:t>1</a:t>
                      </a:r>
                      <a:r>
                        <a:rPr lang="ko-KR" altLang="en-US" sz="1200" b="1">
                          <a:solidFill>
                            <a:schemeClr val="tx1"/>
                          </a:solidFill>
                        </a:rPr>
                        <a:t>호차 삭제를 하였는데 적용되지 않고 살아남</a:t>
                      </a:r>
                      <a:endParaRPr lang="ko-KR" altLang="en-US" sz="1200" b="1">
                        <a:solidFill>
                          <a:schemeClr val="tx1"/>
                        </a:solidFill>
                      </a:endParaRPr>
                    </a:p>
                  </a:txBody>
                  <a:tcPr marL="216000" marR="91440">
                    <a:solidFill>
                      <a:srgbClr val="ffffc5"/>
                    </a:solidFill>
                  </a:tcPr>
                </a:tc>
              </a:tr>
            </a:tbl>
          </a:graphicData>
        </a:graphic>
      </p:graphicFrame>
      <p:sp>
        <p:nvSpPr>
          <p:cNvPr id="15" name="TextBox 14">
            <a:extLst>
              <a:ext uri="{FF2B5EF4-FFF2-40B4-BE49-F238E27FC236}">
                <a16:creationId xmlns:a16="http://schemas.microsoft.com/office/drawing/2014/main" id="{D4A0FAAD-C504-2890-D49D-3FBB35F17A99}"/>
              </a:ext>
            </a:extLst>
          </p:cNvPr>
          <p:cNvSpPr txBox="1"/>
          <p:nvPr/>
        </p:nvSpPr>
        <p:spPr>
          <a:xfrm>
            <a:off x="0" y="-770"/>
            <a:ext cx="12192000" cy="369332"/>
          </a:xfrm>
          <a:prstGeom prst="rect">
            <a:avLst/>
          </a:prstGeom>
          <a:solidFill>
            <a:srgbClr val="00B0F0"/>
          </a:solidFill>
        </p:spPr>
        <p:txBody>
          <a:bodyPr wrap="square" lIns="720000" rtlCol="0">
            <a:spAutoFit/>
          </a:bodyPr>
          <a:lstStyle/>
          <a:p>
            <a:r>
              <a:rPr lang="en-US" altLang="ko-KR" b="1" dirty="0">
                <a:solidFill>
                  <a:schemeClr val="bg1"/>
                </a:solidFill>
              </a:rPr>
              <a:t>ADMIN</a:t>
            </a:r>
            <a:endParaRPr lang="ko-KR" altLang="en-US" b="1" dirty="0">
              <a:solidFill>
                <a:schemeClr val="bg1"/>
              </a:solidFill>
            </a:endParaRPr>
          </a:p>
        </p:txBody>
      </p:sp>
      <p:graphicFrame>
        <p:nvGraphicFramePr>
          <p:cNvPr id="11" name="표 10">
            <a:extLst>
              <a:ext uri="{FF2B5EF4-FFF2-40B4-BE49-F238E27FC236}">
                <a16:creationId xmlns:a16="http://schemas.microsoft.com/office/drawing/2014/main" id="{02140C77-8B6F-721A-D31F-9A5F205FAE2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72752385"/>
              </p:ext>
            </p:extLst>
          </p:nvPr>
        </p:nvGraphicFramePr>
        <p:xfrm>
          <a:off x="6066236" y="5293333"/>
          <a:ext cx="5850184" cy="142814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850184">
                  <a:extLst>
                    <a:ext uri="{9D8B030D-6E8A-4147-A177-3AD203B41FA5}">
                      <a16:colId xmlns:a16="http://schemas.microsoft.com/office/drawing/2014/main" val="2589919347"/>
                    </a:ext>
                  </a:extLst>
                </a:gridCol>
              </a:tblGrid>
              <a:tr h="25346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300" dirty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작업 결과</a:t>
                      </a:r>
                    </a:p>
                  </a:txBody>
                  <a:tcPr>
                    <a:solidFill>
                      <a:srgbClr val="EAEA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6416293"/>
                  </a:ext>
                </a:extLst>
              </a:tr>
              <a:tr h="1138582">
                <a:tc>
                  <a:txBody>
                    <a:bodyPr/>
                    <a:lstStyle/>
                    <a:p>
                      <a:pPr marL="0" indent="0" latinLnBrk="1">
                        <a:lnSpc>
                          <a:spcPct val="150000"/>
                        </a:lnSpc>
                        <a:buFont typeface="Arial" panose="020B0604020202020204" pitchFamily="34" charset="0"/>
                        <a:buNone/>
                      </a:pPr>
                      <a:endParaRPr lang="en-US" altLang="ko-KR" sz="1100" b="1" dirty="0">
                        <a:solidFill>
                          <a:srgbClr val="FF0000"/>
                        </a:solidFill>
                      </a:endParaRPr>
                    </a:p>
                  </a:txBody>
                  <a:tcPr marL="21600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7113516"/>
                  </a:ext>
                </a:extLst>
              </a:tr>
            </a:tbl>
          </a:graphicData>
        </a:graphic>
      </p:graphicFrame>
      <p:pic>
        <p:nvPicPr>
          <p:cNvPr id="16" name="그림 15"/>
          <p:cNvPicPr>
            <a:picLocks noChangeAspect="1"/>
          </p:cNvPicPr>
          <p:nvPr/>
        </p:nvPicPr>
        <p:blipFill rotWithShape="1">
          <a:blip r:embed="rId2"/>
          <a:stretch>
            <a:fillRect/>
          </a:stretch>
        </p:blipFill>
        <p:spPr>
          <a:xfrm>
            <a:off x="171450" y="994756"/>
            <a:ext cx="5755303" cy="2363413"/>
          </a:xfrm>
          <a:prstGeom prst="rect">
            <a:avLst/>
          </a:prstGeom>
        </p:spPr>
      </p:pic>
      <p:pic>
        <p:nvPicPr>
          <p:cNvPr id="17" name="그림 16"/>
          <p:cNvPicPr>
            <a:picLocks noChangeAspect="1"/>
          </p:cNvPicPr>
          <p:nvPr/>
        </p:nvPicPr>
        <p:blipFill rotWithShape="1">
          <a:blip r:embed="rId3"/>
          <a:stretch>
            <a:fillRect/>
          </a:stretch>
        </p:blipFill>
        <p:spPr>
          <a:xfrm>
            <a:off x="157189" y="3362324"/>
            <a:ext cx="5819611" cy="3495675"/>
          </a:xfrm>
          <a:prstGeom prst="rect">
            <a:avLst/>
          </a:prstGeom>
        </p:spPr>
      </p:pic>
      <p:pic>
        <p:nvPicPr>
          <p:cNvPr id="18" name="그림 17"/>
          <p:cNvPicPr>
            <a:picLocks noChangeAspect="1"/>
          </p:cNvPicPr>
          <p:nvPr/>
        </p:nvPicPr>
        <p:blipFill rotWithShape="1">
          <a:blip r:embed="rId4"/>
          <a:stretch>
            <a:fillRect/>
          </a:stretch>
        </p:blipFill>
        <p:spPr>
          <a:xfrm>
            <a:off x="7143750" y="2529874"/>
            <a:ext cx="5438776" cy="3057525"/>
          </a:xfrm>
          <a:prstGeom prst="rect">
            <a:avLst/>
          </a:prstGeom>
        </p:spPr>
      </p:pic>
      <p:cxnSp>
        <p:nvCxnSpPr>
          <p:cNvPr id="19" name="화살표 18"/>
          <p:cNvCxnSpPr/>
          <p:nvPr/>
        </p:nvCxnSpPr>
        <p:spPr>
          <a:xfrm rot="5400000" flipH="1" flipV="1">
            <a:off x="3838574" y="3338512"/>
            <a:ext cx="4086225" cy="1009651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화살표 19"/>
          <p:cNvCxnSpPr/>
          <p:nvPr/>
        </p:nvCxnSpPr>
        <p:spPr>
          <a:xfrm flipV="1">
            <a:off x="4986337" y="1657350"/>
            <a:ext cx="1295400" cy="1266825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화살표 20"/>
          <p:cNvCxnSpPr/>
          <p:nvPr/>
        </p:nvCxnSpPr>
        <p:spPr>
          <a:xfrm rot="10800000">
            <a:off x="6434137" y="2505075"/>
            <a:ext cx="3876675" cy="2295525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88124074"/>
      </p:ext>
    </p:extLst>
  </p:cSld>
  <p:clrMapOvr>
    <a:masterClrMapping/>
  </p:clrMapOvr>
</p:sld>
</file>

<file path=ppt/theme/theme1.xml><?xml version="1.0" encoding="utf-8"?>
<a:theme xmlns:r="http://schemas.openxmlformats.org/officeDocument/2006/relationships" xmlns:c="http://schemas.openxmlformats.org/drawingml/2006/chart" xmlns:dgm="http://schemas.openxmlformats.org/drawingml/2006/diagram" xmlns:dsp="http://schemas.microsoft.com/office/drawing/2008/diagram" xmlns:a="http://schemas.openxmlformats.org/drawingml/2006/main" xmlns:pic="http://schemas.openxmlformats.org/drawingml/2006/picture" xmlns:wp="http://schemas.openxmlformats.org/drawingml/2006/wordprocessingDrawing" xmlns:xdr="http://schemas.openxmlformats.org/drawingml/2006/spreadsheetDrawing" xmlns:lc="http://schemas.openxmlformats.org/drawingml/2006/lockedCanvas" xmlns:p="http://schemas.openxmlformats.org/presentation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Yu Gothic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Yu Gothic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/>
        </a:ln>
        <a:ln w="12700" cap="flat" cmpd="sng" algn="ctr">
          <a:solidFill>
            <a:schemeClr val="phClr"/>
          </a:solidFill>
          <a:prstDash val="solid"/>
          <a:miter/>
        </a:ln>
        <a:ln w="1905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/theme/theme2.xml><?xml version="1.0" encoding="utf-8"?>
<a:theme xmlns:r="http://schemas.openxmlformats.org/officeDocument/2006/relationships" xmlns:c="http://schemas.openxmlformats.org/drawingml/2006/chart" xmlns:dgm="http://schemas.openxmlformats.org/drawingml/2006/diagram" xmlns:dsp="http://schemas.microsoft.com/office/drawing/2008/diagram" xmlns:a="http://schemas.openxmlformats.org/drawingml/2006/main" xmlns:pic="http://schemas.openxmlformats.org/drawingml/2006/picture" xmlns:wp="http://schemas.openxmlformats.org/drawingml/2006/wordprocessingDrawing" xmlns:xdr="http://schemas.openxmlformats.org/drawingml/2006/spreadsheetDrawing" xmlns:lc="http://schemas.openxmlformats.org/drawingml/2006/lockedCanvas" xmlns:p="http://schemas.openxmlformats.org/presentation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Yu Gothic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Yu Gothic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/>
        </a:ln>
        <a:ln w="19050" cap="flat" cmpd="sng" algn="ctr">
          <a:solidFill>
            <a:schemeClr val="phClr"/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/>
      <a:bodyPr/>
      <a:lstStyle/>
      <a:style>
        <a:lnRef idx="2">
          <a:schemeClr val="accent1">
            <a:shade val="2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/>
      <a:bodyPr/>
      <a:lstStyle/>
    </a:txDef>
  </a:objectDefaults>
</a:theme>
</file>

<file path=docProps/app.xml><?xml version="1.0" encoding="utf-8"?>
<ep:Properties xmlns:r="http://schemas.openxmlformats.org/officeDocument/2006/relationships" xmlns:ep="http://schemas.openxmlformats.org/officeDocument/2006/extended-properties" xmlns:vt="http://schemas.openxmlformats.org/officeDocument/2006/docPropsVTypes">
  <ep:Manager/>
  <ep:Company/>
  <ep:Words>24</ep:Words>
  <ep:PresentationFormat>와이드스크린</ep:PresentationFormat>
  <ep:Paragraphs>17</ep:Paragraphs>
  <ep:Slides>2</ep:Slides>
  <ep:Notes>0</ep:Notes>
  <ep:TotalTime>0</ep:TotalTime>
  <ep:HiddenSlides>0</ep:HiddenSlides>
  <ep:MMClips>0</ep:MMClips>
  <ep: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2</vt:i4>
      </vt:variant>
    </vt:vector>
  </ep:HeadingPairs>
  <ep:TitlesOfParts>
    <vt:vector size="3" baseType="lpstr">
      <vt:lpstr>Office 테마</vt:lpstr>
      <vt:lpstr>슬라이드 1</vt:lpstr>
      <vt:lpstr>슬라이드 2</vt:lpstr>
    </vt:vector>
  </ep:TitlesOfParts>
  <ep:HyperlinkBase/>
  <ep:Application>Show</ep:Application>
  <ep:AppVersion>12.0000</ep:AppVersion>
</ep:Properties>
</file>

<file path=docProps/core.xml><?xml version="1.0" encoding="utf-8"?>
<cp:coreProperties xmlns:r="http://schemas.openxmlformats.org/officeDocument/2006/relationships"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2025-11-14T06:29:01.000</dcterms:created>
  <dc:creator>최 아름</dc:creator>
  <cp:lastModifiedBy>user</cp:lastModifiedBy>
  <dcterms:modified xsi:type="dcterms:W3CDTF">2026-04-03T04:31:37.916</dcterms:modified>
  <cp:revision>271</cp:revision>
  <dc:title>PowerPoint 프레젠테이션</dc:title>
  <cp:version/>
</cp:coreProperties>
</file>

<file path=docProps/custom.xml><?xml version="1.0" encoding="utf-8"?>
<cfp:Properties xmlns:r="http://schemas.openxmlformats.org/officeDocument/2006/relationships" xmlns:cfp="http://schemas.openxmlformats.org/officeDocument/2006/custom-properties" xmlns:vt="http://schemas.openxmlformats.org/officeDocument/2006/docPropsVTypes"/>
</file>