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450" r:id="rId3"/>
    <p:sldId id="470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0" d="100"/>
          <a:sy n="100" d="100"/>
        </p:scale>
        <p:origin x="792" y="11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121E0923-9955-4490-816D-81363679A6C9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001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defRPr/>
            </a:pPr>
            <a:r>
              <a:rPr lang="ko-KR" altLang="en-US" sz="3000">
                <a:ea typeface="HY견고딕"/>
              </a:rPr>
              <a:t>로망스투어</a:t>
            </a:r>
            <a:r>
              <a:rPr lang="ko-KR" altLang="en-US" sz="3000">
                <a:latin typeface="HY견고딕"/>
                <a:ea typeface="HY견고딕"/>
              </a:rPr>
              <a:t> </a:t>
            </a:r>
            <a:r>
              <a:rPr lang="en-US" altLang="ko-KR" sz="3000">
                <a:latin typeface="HY견고딕"/>
                <a:ea typeface="HY견고딕"/>
              </a:rPr>
              <a:t>ERP</a:t>
            </a:r>
            <a:r>
              <a:rPr lang="ko-KR" altLang="en-US" sz="3000">
                <a:ea typeface="HY견고딕"/>
              </a:rPr>
              <a:t>리뉴얼</a:t>
            </a:r>
            <a:r>
              <a:rPr lang="en-US" altLang="ko-KR" sz="3000">
                <a:ea typeface="HY견고딕"/>
              </a:rPr>
              <a:t>_</a:t>
            </a:r>
            <a:r>
              <a:rPr lang="ko-KR" altLang="en-US" sz="3000">
                <a:ea typeface="HY견고딕"/>
              </a:rPr>
              <a:t>검토사항 </a:t>
            </a:r>
            <a:r>
              <a:rPr lang="en-US" altLang="ko-KR" sz="3000">
                <a:ea typeface="HY견고딕"/>
              </a:rPr>
              <a:t>(2026.04.10)</a:t>
            </a:r>
            <a:endParaRPr lang="en-US" altLang="ko-KR" sz="300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>
                <a:solidFill>
                  <a:schemeClr val="bg2">
                    <a:lumMod val="50000"/>
                  </a:schemeClr>
                </a:solidFill>
              </a:rPr>
              <a:t>2026.04.10</a:t>
            </a:r>
            <a:endParaRPr lang="en-US" altLang="ko-KR" sz="14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ko-KR" altLang="en-US" sz="1200"/>
              <a:t>검수자 </a:t>
            </a:r>
            <a:r>
              <a:rPr lang="en-US" altLang="ko-KR" sz="1200"/>
              <a:t>: </a:t>
            </a:r>
            <a:r>
              <a:rPr lang="ko-KR" altLang="en-US" sz="1200"/>
              <a:t>최아름   검수날짜</a:t>
            </a:r>
            <a:r>
              <a:rPr lang="en-US" altLang="ko-KR" sz="1200"/>
              <a:t> : 2026.04.10</a:t>
            </a:r>
            <a:endParaRPr lang="en-US" altLang="ko-KR" sz="120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/>
              </a:tblGrid>
              <a:tr h="397303">
                <a:tc>
                  <a:txBody>
                    <a:bodyPr vert="horz" lIns="91440" tIns="10800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4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 marT="108000">
                    <a:solidFill>
                      <a:schemeClr val="bg2"/>
                    </a:solidFill>
                  </a:tcPr>
                </a:tc>
              </a:tr>
              <a:tr h="3734643">
                <a:tc>
                  <a:txBody>
                    <a:bodyPr vert="horz" lIns="216000" tIns="45720" rIns="91440" bIns="45720" anchor="t" anchorCtr="0"/>
                    <a:lstStyle/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4/11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사유원 상품에 이기영님 좌석이 이상하게 표시가 되어 좌석표에 뜨지 않습니다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</a:txBody>
                  <a:tcPr marL="216000" marR="91440">
                    <a:solidFill>
                      <a:srgbClr val="ffffc5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52385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41259" y="1019176"/>
            <a:ext cx="5598649" cy="2733674"/>
          </a:xfrm>
          <a:prstGeom prst="rect">
            <a:avLst/>
          </a:prstGeom>
        </p:spPr>
      </p:pic>
      <p:cxnSp>
        <p:nvCxnSpPr>
          <p:cNvPr id="20" name="화살표 19"/>
          <p:cNvCxnSpPr/>
          <p:nvPr/>
        </p:nvCxnSpPr>
        <p:spPr>
          <a:xfrm flipV="1">
            <a:off x="2262187" y="1657350"/>
            <a:ext cx="4019548" cy="177165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그림 2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52438" y="4157664"/>
            <a:ext cx="2657475" cy="2105025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340894" y="3562350"/>
            <a:ext cx="2524125" cy="2943225"/>
          </a:xfrm>
          <a:prstGeom prst="rect">
            <a:avLst/>
          </a:prstGeom>
        </p:spPr>
      </p:pic>
      <p:cxnSp>
        <p:nvCxnSpPr>
          <p:cNvPr id="19" name="화살표 18"/>
          <p:cNvCxnSpPr/>
          <p:nvPr/>
        </p:nvCxnSpPr>
        <p:spPr>
          <a:xfrm rot="5400000" flipH="1" flipV="1">
            <a:off x="3852862" y="2505074"/>
            <a:ext cx="3019425" cy="18573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24</ep:Words>
  <ep:PresentationFormat>와이드스크린</ep:PresentationFormat>
  <ep:Paragraphs>17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테마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2025-11-14T06:29:01.000</dcterms:created>
  <dc:creator>최 아름</dc:creator>
  <cp:lastModifiedBy>user</cp:lastModifiedBy>
  <dcterms:modified xsi:type="dcterms:W3CDTF">2026-04-10T05:34:23.621</dcterms:modified>
  <cp:revision>272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