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notesMasterIdLst>
    <p:notesMasterId r:id="rId2"/>
  </p:notesMasterIdLst>
  <p:sldIdLst>
    <p:sldId id="450" r:id="rId3"/>
    <p:sldId id="470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4995" autoAdjust="0"/>
    <p:restoredTop sz="95662" autoAdjust="0"/>
  </p:normalViewPr>
  <p:slideViewPr>
    <p:cSldViewPr snapToGrid="0">
      <p:cViewPr varScale="1">
        <p:scale>
          <a:sx n="100" d="100"/>
          <a:sy n="100" d="100"/>
        </p:scale>
        <p:origin x="792" y="114"/>
      </p:cViewPr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presProps" Target="presProps.xml"  /><Relationship Id="rId6" Type="http://schemas.openxmlformats.org/officeDocument/2006/relationships/viewProps" Target="viewProps.xml"  /><Relationship Id="rId7" Type="http://schemas.openxmlformats.org/officeDocument/2006/relationships/theme" Target="theme/theme1.xml"  /><Relationship Id="rId8" Type="http://schemas.openxmlformats.org/officeDocument/2006/relationships/tableStyles" Target="tableStyles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lvl="0"/>
            <a:fld id="{121E0923-9955-4490-816D-81363679A6C9}" type="datetime1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스타일을 편집하려면 클릭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두 번째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세 번째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네 번째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 번째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lvl="0"/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Relationship Id="rId3" Type="http://schemas.openxmlformats.org/officeDocument/2006/relationships/image" Target="../media/image2.pn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E00025E4-0D23-8779-2010-54CE85DDD74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0B7458C7-785B-C5BF-E0E9-D0A566C9CF53}"/>
              </a:ext>
            </a:extLst>
          </p:cNvPr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061BD7-08E2-3D26-C8F3-6E93B038917F}"/>
              </a:ext>
            </a:extLst>
          </p:cNvPr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2025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10010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200000"/>
              </a:lnSpc>
              <a:defRPr/>
            </a:pPr>
            <a:r>
              <a:rPr lang="ko-KR" altLang="en-US" sz="3000">
                <a:ea typeface="HY견고딕"/>
              </a:rPr>
              <a:t>로망스투어</a:t>
            </a:r>
            <a:r>
              <a:rPr lang="ko-KR" altLang="en-US" sz="3000">
                <a:latin typeface="HY견고딕"/>
                <a:ea typeface="HY견고딕"/>
              </a:rPr>
              <a:t> </a:t>
            </a:r>
            <a:r>
              <a:rPr lang="en-US" altLang="ko-KR" sz="3000">
                <a:latin typeface="HY견고딕"/>
                <a:ea typeface="HY견고딕"/>
              </a:rPr>
              <a:t>ERP</a:t>
            </a:r>
            <a:r>
              <a:rPr lang="ko-KR" altLang="en-US" sz="3000">
                <a:ea typeface="HY견고딕"/>
              </a:rPr>
              <a:t>리뉴얼</a:t>
            </a:r>
            <a:r>
              <a:rPr lang="en-US" altLang="ko-KR" sz="3000">
                <a:ea typeface="HY견고딕"/>
              </a:rPr>
              <a:t>_</a:t>
            </a:r>
            <a:r>
              <a:rPr lang="ko-KR" altLang="en-US" sz="3000">
                <a:ea typeface="HY견고딕"/>
              </a:rPr>
              <a:t>검토사항 </a:t>
            </a:r>
            <a:r>
              <a:rPr lang="en-US" altLang="ko-KR" sz="3000">
                <a:ea typeface="HY견고딕"/>
              </a:rPr>
              <a:t>(2026.04.15)</a:t>
            </a:r>
            <a:endParaRPr lang="en-US" altLang="ko-KR" sz="3000">
              <a:ea typeface="HY견고딕"/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56DA4477-8CB6-1B0A-38B0-22CE60085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EA36E82C-3430-4EA9-F9E1-048F7F2314F4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CDAFAEEA-5576-6EC8-9A9B-21FA0016C0C7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429BC4FB-047F-9211-691E-3C52D12064D6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B317A8A1-0243-E6ED-E985-556B695B2D9A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8EA5A74E-08EE-9798-5E4B-01266DD4B5C3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7FA79F2B-4459-4817-95E2-039C6F55351B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100C30E-3D9C-3BF2-63AE-CC566B139083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DDA64FE-30BF-4636-E9FD-D00BA0172C2B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21A775-0D28-317F-8B21-4B28CD152BF5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7311ED-AF0E-CE67-9C60-6AFE615C32F1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F0C9A69-3719-42D1-EEB3-8A43B9311D12}"/>
              </a:ext>
            </a:extLst>
          </p:cNvPr>
          <p:cNvSpPr txBox="1"/>
          <p:nvPr/>
        </p:nvSpPr>
        <p:spPr>
          <a:xfrm>
            <a:off x="682177" y="4861911"/>
            <a:ext cx="27620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0.1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54878" y="4890385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>
                <a:solidFill>
                  <a:schemeClr val="bg2">
                    <a:lumMod val="50000"/>
                  </a:schemeClr>
                </a:solidFill>
              </a:rPr>
              <a:t>2026.04.15</a:t>
            </a:r>
            <a:endParaRPr lang="en-US" altLang="ko-KR" sz="140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1D90280-4DE0-FBA4-6F70-1A0F8C7A8ED8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여행</a:t>
            </a: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팀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8E86512-07FA-BE18-434D-59D1CB4F1528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 err="1">
                <a:solidFill>
                  <a:schemeClr val="bg2">
                    <a:lumMod val="50000"/>
                  </a:schemeClr>
                </a:solidFill>
              </a:rPr>
              <a:t>최아름</a:t>
            </a:r>
            <a:endParaRPr lang="ko-KR" altLang="en-US" sz="12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9721"/>
      </p:ext>
    </p:extLst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6388F03-487E-234C-9BF1-B31F3EB957A1}"/>
              </a:ext>
            </a:extLst>
          </p:cNvPr>
          <p:cNvSpPr txBox="1"/>
          <p:nvPr/>
        </p:nvSpPr>
        <p:spPr>
          <a:xfrm>
            <a:off x="0" y="36856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버스좌석관리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ko-KR" altLang="en-US" sz="1200"/>
              <a:t>검수자 </a:t>
            </a:r>
            <a:r>
              <a:rPr lang="en-US" altLang="ko-KR" sz="1200"/>
              <a:t>: </a:t>
            </a:r>
            <a:r>
              <a:rPr lang="ko-KR" altLang="en-US" sz="1200"/>
              <a:t>최아름   검수날짜</a:t>
            </a:r>
            <a:r>
              <a:rPr lang="en-US" altLang="ko-KR" sz="1200"/>
              <a:t> : 2026.04.15</a:t>
            </a:r>
            <a:endParaRPr lang="en-US" altLang="ko-KR" sz="120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E51F7C9D-5329-F96F-BB03-168ABA3A2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graphicFrame>
        <p:nvGraphicFramePr>
          <p:cNvPr id="13" name="표 12"/>
          <p:cNvGraphicFramePr>
            <a:graphicFrameLocks noGrp="1"/>
          </p:cNvGraphicFramePr>
          <p:nvPr/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/>
              </a:tblGrid>
              <a:tr h="397303">
                <a:tc>
                  <a:txBody>
                    <a:bodyPr vert="horz" lIns="91440" tIns="108000" rIns="91440" bIns="45720" anchor="t" anchorCtr="0"/>
                    <a:lstStyle/>
                    <a:p>
                      <a:pPr marL="0" marR="0" lvl="0" indent="0" algn="l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ko-KR" altLang="en-US" sz="140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40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91440" marR="91440" marT="108000">
                    <a:solidFill>
                      <a:schemeClr val="bg2"/>
                    </a:solidFill>
                  </a:tcPr>
                </a:tc>
              </a:tr>
              <a:tr h="3734643">
                <a:tc>
                  <a:txBody>
                    <a:bodyPr vert="horz" lIns="216000" tIns="45720" rIns="91440" bIns="45720" anchor="t" anchorCtr="0"/>
                    <a:lstStyle/>
                    <a:p>
                      <a:pPr marL="171450" lvl="0" indent="-171450" latinLnBrk="1">
                        <a:lnSpc>
                          <a:spcPct val="150000"/>
                        </a:lnSpc>
                        <a:buFont typeface="Arial"/>
                        <a:buChar char="•"/>
                        <a:defRPr/>
                      </a:pPr>
                      <a:r>
                        <a:rPr lang="en-US" altLang="ko-KR" sz="1200" b="1">
                          <a:solidFill>
                            <a:schemeClr val="tx1"/>
                          </a:solidFill>
                        </a:rPr>
                        <a:t>3/7,3/21</a:t>
                      </a:r>
                      <a:r>
                        <a:rPr lang="ko-KR" altLang="en-US" sz="1200" b="1">
                          <a:solidFill>
                            <a:schemeClr val="tx1"/>
                          </a:solidFill>
                        </a:rPr>
                        <a:t> 누리로 상품이 인센티브 현황에서 정보가 나오지 않습니다</a:t>
                      </a:r>
                      <a:r>
                        <a:rPr lang="en-US" altLang="ko-KR" sz="1200" b="1">
                          <a:solidFill>
                            <a:schemeClr val="tx1"/>
                          </a:solidFill>
                        </a:rPr>
                        <a:t>.</a:t>
                      </a:r>
                      <a:endParaRPr lang="en-US" altLang="ko-KR" sz="1200" b="1">
                        <a:solidFill>
                          <a:schemeClr val="tx1"/>
                        </a:solidFill>
                      </a:endParaRPr>
                    </a:p>
                    <a:p>
                      <a:pPr marL="171450" lvl="0" indent="-171450" latinLnBrk="1">
                        <a:lnSpc>
                          <a:spcPct val="150000"/>
                        </a:lnSpc>
                        <a:buFont typeface="Arial"/>
                        <a:buChar char="•"/>
                        <a:defRPr/>
                      </a:pPr>
                      <a:endParaRPr lang="en-US" altLang="ko-KR" sz="1200" b="1">
                        <a:solidFill>
                          <a:schemeClr val="tx1"/>
                        </a:solidFill>
                      </a:endParaRPr>
                    </a:p>
                    <a:p>
                      <a:pPr marL="171450" lvl="0" indent="-171450" latinLnBrk="1">
                        <a:lnSpc>
                          <a:spcPct val="150000"/>
                        </a:lnSpc>
                        <a:buFont typeface="Arial"/>
                        <a:buChar char="•"/>
                        <a:defRPr/>
                      </a:pPr>
                      <a:r>
                        <a:rPr lang="ko-KR" altLang="en-US" sz="1200" b="1">
                          <a:solidFill>
                            <a:schemeClr val="tx1"/>
                          </a:solidFill>
                        </a:rPr>
                        <a:t>이러한 건들이 몇건있으며</a:t>
                      </a:r>
                      <a:r>
                        <a:rPr lang="en-US" altLang="ko-KR" sz="1200" b="1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ko-KR" altLang="en-US" sz="1200" b="1">
                          <a:solidFill>
                            <a:schemeClr val="tx1"/>
                          </a:solidFill>
                        </a:rPr>
                        <a:t> 특히 </a:t>
                      </a:r>
                      <a:r>
                        <a:rPr lang="en-US" altLang="ko-KR" sz="1200" b="1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1200" b="1">
                          <a:solidFill>
                            <a:schemeClr val="tx1"/>
                          </a:solidFill>
                        </a:rPr>
                        <a:t>월 건들이 나오지 않습니다</a:t>
                      </a:r>
                      <a:r>
                        <a:rPr lang="en-US" altLang="ko-KR" sz="1200" b="1">
                          <a:solidFill>
                            <a:schemeClr val="tx1"/>
                          </a:solidFill>
                        </a:rPr>
                        <a:t>.</a:t>
                      </a:r>
                      <a:endParaRPr lang="en-US" altLang="ko-KR" sz="1200" b="1">
                        <a:solidFill>
                          <a:schemeClr val="tx1"/>
                        </a:solidFill>
                      </a:endParaRPr>
                    </a:p>
                  </a:txBody>
                  <a:tcPr marL="216000" marR="91440">
                    <a:solidFill>
                      <a:srgbClr val="ffffc5"/>
                    </a:solidFill>
                  </a:tcPr>
                </a:tc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D4A0FAAD-C504-2890-D49D-3FBB35F17A99}"/>
              </a:ext>
            </a:extLst>
          </p:cNvPr>
          <p:cNvSpPr txBox="1"/>
          <p:nvPr/>
        </p:nvSpPr>
        <p:spPr>
          <a:xfrm>
            <a:off x="0" y="-77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11" name="표 10">
            <a:extLst>
              <a:ext uri="{FF2B5EF4-FFF2-40B4-BE49-F238E27FC236}">
                <a16:creationId xmlns:a16="http://schemas.microsoft.com/office/drawing/2014/main" id="{02140C77-8B6F-721A-D31F-9A5F205FAE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752385"/>
              </p:ext>
            </p:extLst>
          </p:nvPr>
        </p:nvGraphicFramePr>
        <p:xfrm>
          <a:off x="6066236" y="5293333"/>
          <a:ext cx="5850184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0184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작업 결과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21600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25" name="그림 24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220578" y="872842"/>
            <a:ext cx="5650792" cy="2786806"/>
          </a:xfrm>
          <a:prstGeom prst="rect">
            <a:avLst/>
          </a:prstGeom>
        </p:spPr>
      </p:pic>
      <p:cxnSp>
        <p:nvCxnSpPr>
          <p:cNvPr id="20" name="화살표 19"/>
          <p:cNvCxnSpPr/>
          <p:nvPr/>
        </p:nvCxnSpPr>
        <p:spPr>
          <a:xfrm flipV="1">
            <a:off x="1915026" y="1657349"/>
            <a:ext cx="4366708" cy="59857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그림 25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30342" y="3989631"/>
            <a:ext cx="5832738" cy="2799019"/>
          </a:xfrm>
          <a:prstGeom prst="rect">
            <a:avLst/>
          </a:prstGeom>
        </p:spPr>
      </p:pic>
      <p:cxnSp>
        <p:nvCxnSpPr>
          <p:cNvPr id="19" name="화살표 18"/>
          <p:cNvCxnSpPr/>
          <p:nvPr/>
        </p:nvCxnSpPr>
        <p:spPr>
          <a:xfrm flipV="1">
            <a:off x="2326105" y="1924050"/>
            <a:ext cx="3965157" cy="326958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화살표 26"/>
          <p:cNvCxnSpPr/>
          <p:nvPr/>
        </p:nvCxnSpPr>
        <p:spPr>
          <a:xfrm rot="5400000" flipH="1" flipV="1">
            <a:off x="3117057" y="2207920"/>
            <a:ext cx="3458074" cy="319513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8124074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2">
          <a:schemeClr val="accent1">
            <a:shade val="2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24</ep:Words>
  <ep:PresentationFormat>와이드스크린</ep:PresentationFormat>
  <ep:Paragraphs>17</ep:Paragraphs>
  <ep:Slides>2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ep:HeadingPairs>
  <ep:TitlesOfParts>
    <vt:vector size="3" baseType="lpstr">
      <vt:lpstr>Office 테마</vt:lpstr>
      <vt:lpstr>슬라이드 1</vt:lpstr>
      <vt:lpstr>슬라이드 2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2025-11-14T06:29:01.000</dcterms:created>
  <dc:creator>최 아름</dc:creator>
  <cp:lastModifiedBy>user</cp:lastModifiedBy>
  <dcterms:modified xsi:type="dcterms:W3CDTF">2026-04-15T07:42:10.154</dcterms:modified>
  <cp:revision>275</cp:revision>
  <dc:title>PowerPoint 프레젠테이션</dc:title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