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450" r:id="rId3"/>
    <p:sldId id="471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4995" autoAdjust="0"/>
    <p:restoredTop sz="95662" autoAdjust="0"/>
  </p:normalViewPr>
  <p:slideViewPr>
    <p:cSldViewPr snapToGrid="0">
      <p:cViewPr varScale="1">
        <p:scale>
          <a:sx n="100" d="100"/>
          <a:sy n="100" d="100"/>
        </p:scale>
        <p:origin x="792" y="114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presProps" Target="presProps.xml"  /><Relationship Id="rId6" Type="http://schemas.openxmlformats.org/officeDocument/2006/relationships/viewProps" Target="viewProps.xml"  /><Relationship Id="rId7" Type="http://schemas.openxmlformats.org/officeDocument/2006/relationships/theme" Target="theme/theme1.xml"  /><Relationship Id="rId8" Type="http://schemas.openxmlformats.org/officeDocument/2006/relationships/tableStyles" Target="tableStyle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121E0923-9955-4490-816D-81363679A6C9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두 번째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세 번째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네 번째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 번째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hyperlink" Target="https://erp.elegancetour.co.kr/niabbs5/erp.php?inc=menu090/tour_money_write&amp;tour_code=2026011901171899&amp;dtid=&amp;start_date=2026-03-13&amp;tm_no=" TargetMode="External" /><Relationship Id="rId3" Type="http://schemas.openxmlformats.org/officeDocument/2006/relationships/image" Target="../media/image1.png"  /><Relationship Id="rId4" Type="http://schemas.openxmlformats.org/officeDocument/2006/relationships/image" Target="../media/image2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001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200000"/>
              </a:lnSpc>
              <a:defRPr/>
            </a:pPr>
            <a:r>
              <a:rPr lang="ko-KR" altLang="en-US" sz="3000">
                <a:ea typeface="HY견고딕"/>
              </a:rPr>
              <a:t>로망스투어</a:t>
            </a:r>
            <a:r>
              <a:rPr lang="ko-KR" altLang="en-US" sz="3000">
                <a:latin typeface="HY견고딕"/>
                <a:ea typeface="HY견고딕"/>
              </a:rPr>
              <a:t> </a:t>
            </a:r>
            <a:r>
              <a:rPr lang="en-US" altLang="ko-KR" sz="3000">
                <a:latin typeface="HY견고딕"/>
                <a:ea typeface="HY견고딕"/>
              </a:rPr>
              <a:t>ERP</a:t>
            </a:r>
            <a:r>
              <a:rPr lang="ko-KR" altLang="en-US" sz="3000">
                <a:ea typeface="HY견고딕"/>
              </a:rPr>
              <a:t>리뉴얼</a:t>
            </a:r>
            <a:r>
              <a:rPr lang="en-US" altLang="ko-KR" sz="3000">
                <a:ea typeface="HY견고딕"/>
              </a:rPr>
              <a:t>_</a:t>
            </a:r>
            <a:r>
              <a:rPr lang="ko-KR" altLang="en-US" sz="3000">
                <a:ea typeface="HY견고딕"/>
              </a:rPr>
              <a:t>검토사항 </a:t>
            </a:r>
            <a:r>
              <a:rPr lang="en-US" altLang="ko-KR" sz="3000">
                <a:ea typeface="HY견고딕"/>
              </a:rPr>
              <a:t>(2026.04.17)</a:t>
            </a:r>
            <a:endParaRPr lang="en-US" altLang="ko-KR" sz="300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>
                <a:solidFill>
                  <a:schemeClr val="bg2">
                    <a:lumMod val="50000"/>
                  </a:schemeClr>
                </a:solidFill>
              </a:rPr>
              <a:t>2026.04.17</a:t>
            </a:r>
            <a:endParaRPr lang="en-US" altLang="ko-KR" sz="140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68562"/>
            <a:ext cx="12192000" cy="40105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>
            <a:spAutoFit/>
          </a:bodyPr>
          <a:lstStyle/>
          <a:p>
            <a:pPr lvl="0">
              <a:defRPr/>
            </a:pPr>
            <a:r>
              <a:rPr lang="ko-KR" altLang="en-US" sz="1200" b="1"/>
              <a:t>정산서</a:t>
            </a:r>
            <a:endParaRPr lang="ko-KR" altLang="en-US" sz="1200" b="1"/>
          </a:p>
        </p:txBody>
      </p:sp>
      <p:sp>
        <p:nvSpPr>
          <p:cNvPr id="9" name="TextBox 8"/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ko-KR" altLang="en-US" sz="1200"/>
              <a:t>검수자 </a:t>
            </a:r>
            <a:r>
              <a:rPr lang="en-US" altLang="ko-KR" sz="1200"/>
              <a:t>: </a:t>
            </a:r>
            <a:r>
              <a:rPr lang="ko-KR" altLang="en-US" sz="1200"/>
              <a:t>최아름   검수날짜</a:t>
            </a:r>
            <a:r>
              <a:rPr lang="en-US" altLang="ko-KR" sz="1200"/>
              <a:t> : 2026.04.16</a:t>
            </a:r>
            <a:endParaRPr lang="en-US" altLang="ko-KR" sz="1200"/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5FC5C38-E953-43A3-AEC3-CD908A3DF6B8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/>
              </a:tblGrid>
              <a:tr h="397303">
                <a:tc>
                  <a:txBody>
                    <a:bodyPr vert="horz" lIns="91440" tIns="108000" rIns="91440" bIns="45720" anchor="t" anchorCtr="0"/>
                    <a:lstStyle/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40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40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91440" marR="91440" marT="108000">
                    <a:solidFill>
                      <a:schemeClr val="bg2"/>
                    </a:solidFill>
                  </a:tcPr>
                </a:tc>
              </a:tr>
              <a:tr h="3734643">
                <a:tc>
                  <a:txBody>
                    <a:bodyPr vert="horz" lIns="216000" tIns="45720" rIns="91440" bIns="45720" anchor="t" anchorCtr="0"/>
                    <a:lstStyle/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3/13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 광양구례 총 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28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명이 참여했는데 정산서에서는 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56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명으로 나오며 판매액도 제대로 나오지 않음</a:t>
                      </a:r>
                      <a:endParaRPr lang="ko-KR" altLang="en-US" sz="1200" b="1">
                        <a:solidFill>
                          <a:schemeClr val="tx1"/>
                        </a:solidFill>
                      </a:endParaRPr>
                    </a:p>
                    <a:p>
                      <a:pPr marL="0" lvl="0" indent="0" latinLnBrk="1">
                        <a:lnSpc>
                          <a:spcPct val="150000"/>
                        </a:lnSpc>
                        <a:buFont typeface="Arial"/>
                        <a:buNone/>
                        <a:defRPr/>
                      </a:pP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초기화 했는데도 그럼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  <a:p>
                      <a:pPr marL="0" lvl="0" indent="0" latinLnBrk="1">
                        <a:lnSpc>
                          <a:spcPct val="150000"/>
                        </a:lnSpc>
                        <a:buFont typeface="Arial"/>
                        <a:buNone/>
                        <a:defRPr/>
                      </a:pP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  <a:p>
                      <a:pPr marL="0" lvl="0" indent="0" latinLnBrk="1">
                        <a:lnSpc>
                          <a:spcPct val="150000"/>
                        </a:lnSpc>
                        <a:buFont typeface="Arial"/>
                        <a:buNone/>
                        <a:defRPr/>
                      </a:pP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예시이며 광양구례 정산서가 다 오류가 나 있습니다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  <a:p>
                      <a:pPr marL="0" lvl="0" indent="0" latinLnBrk="1">
                        <a:lnSpc>
                          <a:spcPct val="150000"/>
                        </a:lnSpc>
                        <a:buFont typeface="Arial"/>
                        <a:buNone/>
                        <a:defRPr/>
                      </a:pP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상품명 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 </a:t>
                      </a:r>
                      <a:endParaRPr lang="ko-KR" altLang="en-US" sz="1200" b="1">
                        <a:solidFill>
                          <a:schemeClr val="tx1"/>
                        </a:solidFill>
                      </a:endParaRPr>
                    </a:p>
                    <a:p>
                      <a:pPr marL="0" lvl="0" indent="0" latinLnBrk="1">
                        <a:lnSpc>
                          <a:spcPct val="150000"/>
                        </a:lnSpc>
                        <a:buFont typeface="Arial"/>
                        <a:buNone/>
                        <a:defRPr/>
                      </a:pP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[리무진★얼리버드특가]광양매화꽃놀이+구례산수유꽃놀이+청매실농원 당일</a:t>
                      </a:r>
                      <a:endParaRPr lang="en-US" altLang="ko-KR" sz="1200" b="1">
                        <a:solidFill>
                          <a:schemeClr val="tx1"/>
                        </a:solidFill>
                      </a:endParaRPr>
                    </a:p>
                  </a:txBody>
                  <a:tcPr marL="216000" marR="91440">
                    <a:solidFill>
                      <a:srgbClr val="ffffc5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>
            <a:spAutoFit/>
          </a:bodyPr>
          <a:lstStyle/>
          <a:p>
            <a:pPr lvl="0">
              <a:defRPr/>
            </a:pPr>
            <a:r>
              <a:rPr lang="en-US" altLang="ko-KR" b="1">
                <a:solidFill>
                  <a:schemeClr val="bg1"/>
                </a:solidFill>
              </a:rPr>
              <a:t>ADMIN</a:t>
            </a:r>
            <a:endParaRPr lang="ko-KR" altLang="en-US" b="1">
              <a:solidFill>
                <a:schemeClr val="bg1"/>
              </a:solidFill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6096000" y="4970145"/>
          <a:ext cx="5850990" cy="1887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990"/>
              </a:tblGrid>
              <a:tr h="253464">
                <a:tc>
                  <a:txBody>
                    <a:bodyPr vert="horz" lIns="91440" tIns="45720" rIns="91440" bIns="45720" anchor="t" anchorCtr="0"/>
                    <a:lstStyle/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30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작업 결과</a:t>
                      </a:r>
                      <a:endParaRPr lang="ko-KR" altLang="en-US" sz="130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91440" marR="91440">
                    <a:solidFill>
                      <a:srgbClr val="eaeaea"/>
                    </a:solidFill>
                  </a:tcPr>
                </a:tc>
              </a:tr>
              <a:tr h="1138582">
                <a:tc>
                  <a:txBody>
                    <a:bodyPr vert="horz" lIns="216000" tIns="45720" rIns="91440" bIns="45720" anchor="t" anchorCtr="0"/>
                    <a:lstStyle/>
                    <a:p>
                      <a:pPr marL="0" lvl="0" indent="0" latinLnBrk="1">
                        <a:lnSpc>
                          <a:spcPct val="150000"/>
                        </a:lnSpc>
                        <a:buFont typeface="Arial"/>
                        <a:buNone/>
                        <a:defRPr/>
                      </a:pPr>
                      <a:r>
                        <a:rPr lang="en-US" altLang="ko-KR" sz="1100" b="1">
                          <a:solidFill>
                            <a:srgbClr val="ff0000"/>
                          </a:solidFill>
                          <a:hlinkClick r:id="rId2"/>
                        </a:rPr>
                        <a:t>https://erp.elegancetour.co.kr/niabbs5/erp.php?inc=menu090/tour_money_write&amp;tour_code=2026011901171899&amp;dtid=&amp;start_date=2026-03-13&amp;tm_no=</a:t>
                      </a:r>
                      <a:endParaRPr lang="en-US" altLang="ko-KR" sz="1100" b="1">
                        <a:solidFill>
                          <a:srgbClr val="ff0000"/>
                        </a:solidFill>
                      </a:endParaRPr>
                    </a:p>
                    <a:p>
                      <a:pPr marL="0" lvl="0" indent="0" latinLnBrk="1">
                        <a:lnSpc>
                          <a:spcPct val="150000"/>
                        </a:lnSpc>
                        <a:buFont typeface="Arial"/>
                        <a:buNone/>
                        <a:defRPr/>
                      </a:pPr>
                      <a:endParaRPr lang="en-US" altLang="ko-KR" sz="1100" b="1">
                        <a:solidFill>
                          <a:srgbClr val="ff0000"/>
                        </a:solidFill>
                      </a:endParaRPr>
                    </a:p>
                    <a:p>
                      <a:pPr marL="0" lvl="0" indent="0" latinLnBrk="1">
                        <a:lnSpc>
                          <a:spcPct val="150000"/>
                        </a:lnSpc>
                        <a:buFont typeface="Arial"/>
                        <a:buNone/>
                        <a:defRPr/>
                      </a:pPr>
                      <a:r>
                        <a:rPr lang="en-US" altLang="ko-KR" sz="1100" b="1">
                          <a:solidFill>
                            <a:srgbClr val="ff0000"/>
                          </a:solidFill>
                        </a:rPr>
                        <a:t>https://erp.elegancetour.co.kr/niabbs5/erp.php?inc=menu040%2Fsub4-3&amp;tour_sday=2026-03-13&amp;tour_eday=2026-04-24&amp;keyfield=tour_name&amp;keyword=%EA%B4%91%EC%96%91</a:t>
                      </a:r>
                      <a:endParaRPr lang="en-US" altLang="ko-KR" sz="1100" b="1">
                        <a:solidFill>
                          <a:srgbClr val="ff0000"/>
                        </a:solidFill>
                      </a:endParaRPr>
                    </a:p>
                  </a:txBody>
                  <a:tcPr marL="216000" marR="9144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8" name="그림 27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238124" y="971225"/>
            <a:ext cx="5720127" cy="2896251"/>
          </a:xfrm>
          <a:prstGeom prst="rect">
            <a:avLst/>
          </a:prstGeom>
        </p:spPr>
      </p:pic>
      <p:pic>
        <p:nvPicPr>
          <p:cNvPr id="29" name="그림 28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33350" y="4067543"/>
            <a:ext cx="5848350" cy="2643507"/>
          </a:xfrm>
          <a:prstGeom prst="rect">
            <a:avLst/>
          </a:prstGeom>
        </p:spPr>
      </p:pic>
      <p:cxnSp>
        <p:nvCxnSpPr>
          <p:cNvPr id="30" name="화살표 29"/>
          <p:cNvCxnSpPr/>
          <p:nvPr/>
        </p:nvCxnSpPr>
        <p:spPr>
          <a:xfrm flipV="1">
            <a:off x="3481387" y="1657349"/>
            <a:ext cx="2800346" cy="129540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화살표 30"/>
          <p:cNvCxnSpPr/>
          <p:nvPr/>
        </p:nvCxnSpPr>
        <p:spPr>
          <a:xfrm rot="5400000" flipH="1" flipV="1">
            <a:off x="2252662" y="2133599"/>
            <a:ext cx="4476750" cy="367665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2925838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24</ep:Words>
  <ep:PresentationFormat>와이드스크린</ep:PresentationFormat>
  <ep:Paragraphs>17</ep:Paragraphs>
  <ep:Slides>2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테마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2025-11-14T06:29:01.000</dcterms:created>
  <dc:creator>최 아름</dc:creator>
  <cp:lastModifiedBy>user</cp:lastModifiedBy>
  <dcterms:modified xsi:type="dcterms:W3CDTF">2026-04-17T01:04:29.152</dcterms:modified>
  <cp:revision>282</cp:revision>
  <dc:title>PowerPoint 프레젠테이션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